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80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3" r:id="rId25"/>
    <p:sldId id="278" r:id="rId26"/>
    <p:sldId id="282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6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2EBF-B2CE-4B9B-978A-2DD1A0A3E58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7C1AE-E570-475A-A4B2-D7B3D37A2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Japan felt like they were ignored</a:t>
            </a:r>
            <a:r>
              <a:rPr lang="en-US" baseline="0" dirty="0" smtClean="0"/>
              <a:t> in the agreements after WWI and they wanted to take what they felt they deserved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don’t have many resources in Japan, and rely on resources of other countries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Japanese military blew up a</a:t>
            </a:r>
            <a:r>
              <a:rPr lang="en-US" baseline="0" dirty="0" smtClean="0"/>
              <a:t> Japanese built railway in Manchuria and then blamed it on China, to start a conflict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C1AE-E570-475A-A4B2-D7B3D37A2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7,000</a:t>
            </a:r>
            <a:r>
              <a:rPr lang="en-US" baseline="0" dirty="0" smtClean="0"/>
              <a:t> Chinese women were raped</a:t>
            </a:r>
          </a:p>
          <a:p>
            <a:r>
              <a:rPr lang="en-US" baseline="0" dirty="0" smtClean="0"/>
              <a:t>Japanese soldiers used Chinese for bayonet practice and machine gunned them into open pits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C1AE-E570-475A-A4B2-D7B3D37A2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Soldiers who stopped for</a:t>
            </a:r>
            <a:r>
              <a:rPr lang="en-US" baseline="0" dirty="0" smtClean="0"/>
              <a:t> any reason were instantly killed by the Japanese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C1AE-E570-475A-A4B2-D7B3D37A2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BADAD4-F7E1-4A73-913E-FA3CB6C4BFE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E66D7E-B640-4643-9410-31E105E6AC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rldwar2database.com/cgi-bin/slideviewer.cgi?list=hiroshima.slides&amp;dir=&amp;config=&amp;refresh=&amp;direction=forward&amp;scale=0&amp;cycle=off&amp;slide=4&amp;design=default&amp;total=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orldwar2database.com/cgi-bin/slideviewer.cgi?list=nagasaki.slides&amp;dir=&amp;config=&amp;refresh=&amp;direction=forward&amp;scale=0&amp;cycle=off&amp;slide=3&amp;design=default&amp;total=2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hyperlink" Target="http://www.worldwar2database.com/cgi-bin/slideviewer.cgi?list=nagasaki.slides&amp;dir=&amp;config=&amp;refresh=&amp;direction=forward&amp;scale=0&amp;cycle=off&amp;slide=6&amp;design=default&amp;total=20" TargetMode="External"/><Relationship Id="rId18" Type="http://schemas.openxmlformats.org/officeDocument/2006/relationships/image" Target="../media/image21.wmf"/><Relationship Id="rId3" Type="http://schemas.openxmlformats.org/officeDocument/2006/relationships/control" Target="../activeX/activeX2.xml"/><Relationship Id="rId21" Type="http://schemas.openxmlformats.org/officeDocument/2006/relationships/image" Target="../media/image24.wmf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wmf"/><Relationship Id="rId2" Type="http://schemas.openxmlformats.org/officeDocument/2006/relationships/control" Target="../activeX/activeX1.xml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18.wmf"/><Relationship Id="rId10" Type="http://schemas.openxmlformats.org/officeDocument/2006/relationships/control" Target="../activeX/activeX9.xml"/><Relationship Id="rId19" Type="http://schemas.openxmlformats.org/officeDocument/2006/relationships/image" Target="../media/image22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7.jpeg"/><Relationship Id="rId22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13" Type="http://schemas.openxmlformats.org/officeDocument/2006/relationships/hyperlink" Target="http://www.worldwar2database.com/cgi-bin/slideviewer.cgi?list=nagasaki.slides&amp;dir=&amp;config=&amp;refresh=&amp;direction=forward&amp;scale=0&amp;cycle=off&amp;slide=7&amp;design=default&amp;total=20" TargetMode="External"/><Relationship Id="rId18" Type="http://schemas.openxmlformats.org/officeDocument/2006/relationships/image" Target="../media/image21.wmf"/><Relationship Id="rId3" Type="http://schemas.openxmlformats.org/officeDocument/2006/relationships/control" Target="../activeX/activeX12.xml"/><Relationship Id="rId21" Type="http://schemas.openxmlformats.org/officeDocument/2006/relationships/image" Target="../media/image24.wmf"/><Relationship Id="rId7" Type="http://schemas.openxmlformats.org/officeDocument/2006/relationships/control" Target="../activeX/activeX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9.wmf"/><Relationship Id="rId2" Type="http://schemas.openxmlformats.org/officeDocument/2006/relationships/control" Target="../activeX/activeX11.xml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5.xml"/><Relationship Id="rId11" Type="http://schemas.openxmlformats.org/officeDocument/2006/relationships/control" Target="../activeX/activeX20.xml"/><Relationship Id="rId5" Type="http://schemas.openxmlformats.org/officeDocument/2006/relationships/control" Target="../activeX/activeX14.xml"/><Relationship Id="rId15" Type="http://schemas.openxmlformats.org/officeDocument/2006/relationships/image" Target="../media/image18.wmf"/><Relationship Id="rId10" Type="http://schemas.openxmlformats.org/officeDocument/2006/relationships/control" Target="../activeX/activeX19.xml"/><Relationship Id="rId19" Type="http://schemas.openxmlformats.org/officeDocument/2006/relationships/image" Target="../media/image22.wmf"/><Relationship Id="rId4" Type="http://schemas.openxmlformats.org/officeDocument/2006/relationships/control" Target="../activeX/activeX13.xml"/><Relationship Id="rId9" Type="http://schemas.openxmlformats.org/officeDocument/2006/relationships/control" Target="../activeX/activeX18.xml"/><Relationship Id="rId14" Type="http://schemas.openxmlformats.org/officeDocument/2006/relationships/image" Target="../media/image28.jpeg"/><Relationship Id="rId22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worldwar2database.com/cgi-bin/slideviewer.cgi?list=nagasaki.slides&amp;dir=&amp;config=&amp;refresh=&amp;direction=forward&amp;scale=0&amp;cycle=off&amp;slide=10&amp;design=default&amp;total=2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kdt0QwFQ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i/pearl-harb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80772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War in the Pacific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Battles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to Drop the Bomb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6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Pacific- 1945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that allies will win the war</a:t>
            </a:r>
          </a:p>
          <a:p>
            <a:r>
              <a:rPr lang="en-US" dirty="0" smtClean="0"/>
              <a:t>Japan refuses to surrender</a:t>
            </a:r>
          </a:p>
          <a:p>
            <a:pPr lvl="1"/>
            <a:r>
              <a:rPr lang="en-US" dirty="0" smtClean="0"/>
              <a:t>Loyal subjects to their emperor</a:t>
            </a:r>
          </a:p>
        </p:txBody>
      </p:sp>
    </p:spTree>
    <p:extLst>
      <p:ext uri="{BB962C8B-B14F-4D97-AF65-F5344CB8AC3E}">
        <p14:creationId xmlns:p14="http://schemas.microsoft.com/office/powerpoint/2010/main" val="5382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Allied Powers Demand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Japan must surrender unconditionally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Japan would be occupied by allied forces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Japan will become a democratic government</a:t>
            </a:r>
          </a:p>
          <a:p>
            <a:r>
              <a:rPr lang="en-US" dirty="0" smtClean="0"/>
              <a:t>Fear of unconditional surrender caused the Japanese to refuse these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409"/>
          </a:xfrm>
        </p:spPr>
        <p:txBody>
          <a:bodyPr>
            <a:normAutofit fontScale="55000" lnSpcReduction="2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/>
              <a:t>Land invasion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200" dirty="0"/>
              <a:t>1.7 to 4 million American casualties, including 400,000 to 800,000 fatalities, and five to ten million Japanese </a:t>
            </a:r>
            <a:r>
              <a:rPr lang="en-US" sz="3200" dirty="0" smtClean="0"/>
              <a:t>fatalities</a:t>
            </a:r>
          </a:p>
          <a:p>
            <a:pPr marL="658368" lvl="1" indent="-246888">
              <a:buFont typeface="Georgia"/>
              <a:buChar char="▫"/>
              <a:defRPr/>
            </a:pPr>
            <a:endParaRPr lang="en-US" sz="3200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/>
              <a:t>Blockade/ Strategic bombing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200" dirty="0" smtClean="0"/>
              <a:t>Starve </a:t>
            </a:r>
            <a:r>
              <a:rPr lang="en-US" sz="3200" dirty="0"/>
              <a:t>the Japanese to death through bombing of infrastructure</a:t>
            </a:r>
            <a:r>
              <a:rPr lang="en-US" sz="3200" dirty="0" smtClean="0"/>
              <a:t>.</a:t>
            </a:r>
          </a:p>
          <a:p>
            <a:pPr marL="658368" lvl="1" indent="-246888">
              <a:buFont typeface="Georgia"/>
              <a:buChar char="▫"/>
              <a:defRPr/>
            </a:pPr>
            <a:endParaRPr lang="en-US" sz="3200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/>
              <a:t>Firebombing</a:t>
            </a:r>
          </a:p>
          <a:p>
            <a:pPr lvl="1"/>
            <a:r>
              <a:rPr lang="en-US" dirty="0"/>
              <a:t>Incendiary Bombs: Used to create fire storms that spread and </a:t>
            </a:r>
            <a:r>
              <a:rPr lang="en-US" dirty="0" smtClean="0"/>
              <a:t>destroy; very demoralizing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/>
              <a:t>New </a:t>
            </a:r>
            <a:r>
              <a:rPr lang="en-US" sz="4400" dirty="0"/>
              <a:t>weapon…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100" dirty="0"/>
              <a:t> </a:t>
            </a:r>
            <a:r>
              <a:rPr lang="en-US" sz="3100" dirty="0" smtClean="0"/>
              <a:t>?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100" dirty="0" smtClean="0"/>
              <a:t>Warn Japan to give them a chance to surrender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100" dirty="0" smtClean="0"/>
              <a:t>Drop the bomb on a remote island first to demonstrate the power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3100" dirty="0" smtClean="0"/>
              <a:t>Use the element of surprise and drop it directly on Japan in population centers</a:t>
            </a:r>
          </a:p>
          <a:p>
            <a:pPr marL="411480" lvl="1" indent="0">
              <a:buNone/>
              <a:defRPr/>
            </a:pPr>
            <a:endParaRPr lang="en-US" sz="3600" dirty="0" smtClean="0"/>
          </a:p>
          <a:p>
            <a:pPr marL="365760" indent="-246888">
              <a:buFont typeface="Georgia"/>
              <a:buChar char="▫"/>
              <a:defRPr/>
            </a:pPr>
            <a:r>
              <a:rPr lang="en-US" sz="3600" dirty="0" smtClean="0"/>
              <a:t>If you were Truman 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35774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Bomb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 Atomic Bomb was called “Little Boy”</a:t>
            </a:r>
          </a:p>
          <a:p>
            <a:endParaRPr lang="en-US" altLang="en-US" dirty="0"/>
          </a:p>
          <a:p>
            <a:r>
              <a:rPr lang="en-US" altLang="en-US" dirty="0"/>
              <a:t>Dropped August 6, 1945</a:t>
            </a:r>
          </a:p>
          <a:p>
            <a:endParaRPr lang="en-US" altLang="en-US" dirty="0"/>
          </a:p>
          <a:p>
            <a:r>
              <a:rPr lang="en-US" altLang="en-US" dirty="0"/>
              <a:t>Killed 90,000 people immediately.  By 1950, around 166,000 people had died.</a:t>
            </a:r>
          </a:p>
        </p:txBody>
      </p:sp>
    </p:spTree>
    <p:extLst>
      <p:ext uri="{BB962C8B-B14F-4D97-AF65-F5344CB8AC3E}">
        <p14:creationId xmlns:p14="http://schemas.microsoft.com/office/powerpoint/2010/main" val="14727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0857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5" descr="Hiroshi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Second Atomic Bomb, called “Fat Man,” was larger than the first Atomic Bomb.</a:t>
            </a:r>
          </a:p>
          <a:p>
            <a:endParaRPr lang="en-US" altLang="en-US" dirty="0"/>
          </a:p>
          <a:p>
            <a:r>
              <a:rPr lang="en-US" altLang="en-US" dirty="0"/>
              <a:t>Dropped August 9, 1945</a:t>
            </a:r>
          </a:p>
          <a:p>
            <a:endParaRPr lang="en-US" altLang="en-US" dirty="0"/>
          </a:p>
          <a:p>
            <a:r>
              <a:rPr lang="en-US" altLang="en-US" dirty="0"/>
              <a:t>Killed 60,000 people instantly, final death tally of 80,000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Casualties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country do you think suffered the most deaths?</a:t>
            </a:r>
          </a:p>
          <a:p>
            <a:pPr lvl="1"/>
            <a:r>
              <a:rPr lang="en-US" dirty="0" smtClean="0"/>
              <a:t>China had the second most deaths in WWII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460"/>
              </p:ext>
            </p:extLst>
          </p:nvPr>
        </p:nvGraphicFramePr>
        <p:xfrm>
          <a:off x="1295400" y="3810000"/>
          <a:ext cx="62484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5740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Civilian Deaths</a:t>
                      </a:r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417638"/>
            <a:ext cx="91440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  </a:t>
            </a:r>
            <a:r>
              <a:rPr lang="en-US" altLang="en-US" sz="24000"/>
              <a:t> </a:t>
            </a:r>
            <a:r>
              <a:rPr lang="en-US" altLang="en-US"/>
              <a:t>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altLang="en-US"/>
              <a:t>Slide of 20 (Refresh off) </a:t>
            </a:r>
          </a:p>
        </p:txBody>
      </p:sp>
      <p:pic>
        <p:nvPicPr>
          <p:cNvPr id="41989" name="Picture 5" descr="Nagasa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8" name="Rectangle 4"/>
          <p:cNvSpPr>
            <a:spLocks noChangeArrowheads="1"/>
          </p:cNvSpPr>
          <p:nvPr/>
        </p:nvSpPr>
        <p:spPr bwMode="auto">
          <a:xfrm>
            <a:off x="0" y="1417638"/>
            <a:ext cx="91440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13"/>
              </a:rPr>
              <a:t>  </a:t>
            </a:r>
            <a:r>
              <a:rPr lang="en-US" altLang="en-US" sz="24000"/>
              <a:t> </a:t>
            </a:r>
            <a:r>
              <a:rPr lang="en-US" altLang="en-US"/>
              <a:t>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altLang="en-US"/>
              <a:t>Slide of 20 (Refresh off) </a:t>
            </a:r>
          </a:p>
        </p:txBody>
      </p:sp>
      <p:pic>
        <p:nvPicPr>
          <p:cNvPr id="1039" name="Picture 5" descr="Nagasak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206" r:id="rId2" imgW="914400" imgH="228600"/>
        </mc:Choice>
        <mc:Fallback>
          <p:control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7" r:id="rId3" imgW="914400" imgH="228600"/>
        </mc:Choice>
        <mc:Fallback>
          <p:control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8" r:id="rId4" imgW="914400" imgH="228600"/>
        </mc:Choice>
        <mc:Fallback>
          <p:control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9" r:id="rId5" imgW="914400" imgH="228600"/>
        </mc:Choice>
        <mc:Fallback>
          <p:control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0" r:id="rId6" imgW="914400" imgH="228600"/>
        </mc:Choice>
        <mc:Fallback>
          <p:control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1" r:id="rId7" imgW="914400" imgH="228600"/>
        </mc:Choice>
        <mc:Fallback>
          <p:control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2" r:id="rId8" imgW="914400" imgH="228600"/>
        </mc:Choice>
        <mc:Fallback>
          <p:control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3" r:id="rId9" imgW="914400" imgH="228600"/>
        </mc:Choice>
        <mc:Fallback>
          <p:control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4" r:id="rId10" imgW="914400" imgH="228600"/>
        </mc:Choice>
        <mc:Fallback>
          <p:control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5" r:id="rId11" imgW="380880" imgH="228600"/>
        </mc:Choice>
        <mc:Fallback>
          <p:control r:id="rId11" imgW="3808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8700" y="1419225"/>
                  <a:ext cx="382588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0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62" name="Rectangle 4"/>
          <p:cNvSpPr>
            <a:spLocks noChangeArrowheads="1"/>
          </p:cNvSpPr>
          <p:nvPr/>
        </p:nvSpPr>
        <p:spPr bwMode="auto">
          <a:xfrm>
            <a:off x="0" y="1417638"/>
            <a:ext cx="91440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13"/>
              </a:rPr>
              <a:t>  </a:t>
            </a:r>
            <a:r>
              <a:rPr lang="en-US" altLang="en-US" sz="24000"/>
              <a:t> </a:t>
            </a:r>
            <a:r>
              <a:rPr lang="en-US" altLang="en-US"/>
              <a:t>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altLang="en-US"/>
              <a:t>Slide of 20 (Refresh off) </a:t>
            </a:r>
          </a:p>
        </p:txBody>
      </p:sp>
      <p:pic>
        <p:nvPicPr>
          <p:cNvPr id="2063" name="Picture 5" descr="Nagasak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30" r:id="rId2" imgW="914400" imgH="228600"/>
        </mc:Choice>
        <mc:Fallback>
          <p:control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1" r:id="rId3" imgW="914400" imgH="228600"/>
        </mc:Choice>
        <mc:Fallback>
          <p:control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2" r:id="rId4" imgW="914400" imgH="228600"/>
        </mc:Choice>
        <mc:Fallback>
          <p:control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3" r:id="rId5" imgW="914400" imgH="228600"/>
        </mc:Choice>
        <mc:Fallback>
          <p:control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4" r:id="rId6" imgW="914400" imgH="228600"/>
        </mc:Choice>
        <mc:Fallback>
          <p:control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5" r:id="rId7" imgW="914400" imgH="228600"/>
        </mc:Choice>
        <mc:Fallback>
          <p:control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6" r:id="rId8" imgW="914400" imgH="228600"/>
        </mc:Choice>
        <mc:Fallback>
          <p:control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7" r:id="rId9" imgW="914400" imgH="228600"/>
        </mc:Choice>
        <mc:Fallback>
          <p:control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8" r:id="rId10" imgW="914400" imgH="228600"/>
        </mc:Choice>
        <mc:Fallback>
          <p:control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17638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39" r:id="rId11" imgW="380880" imgH="228600"/>
        </mc:Choice>
        <mc:Fallback>
          <p:control r:id="rId11" imgW="3808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61463" y="1419225"/>
                  <a:ext cx="38417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41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417638"/>
            <a:ext cx="91440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  </a:t>
            </a:r>
            <a:r>
              <a:rPr lang="en-US" altLang="en-US" sz="24000"/>
              <a:t> </a:t>
            </a:r>
            <a:r>
              <a:rPr lang="en-US" altLang="en-US"/>
              <a:t>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altLang="en-US"/>
              <a:t>Slide of 20 (Refresh off) </a:t>
            </a:r>
          </a:p>
        </p:txBody>
      </p:sp>
      <p:pic>
        <p:nvPicPr>
          <p:cNvPr id="43013" name="Picture 5" descr="Nagasa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Surrenders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surrender after the bomb was dropped on Nagasaki</a:t>
            </a:r>
          </a:p>
          <a:p>
            <a:pPr lvl="1"/>
            <a:r>
              <a:rPr lang="en-US" dirty="0" smtClean="0"/>
              <a:t>They were afraid of another atomic attack</a:t>
            </a:r>
          </a:p>
        </p:txBody>
      </p:sp>
    </p:spTree>
    <p:extLst>
      <p:ext uri="{BB962C8B-B14F-4D97-AF65-F5344CB8AC3E}">
        <p14:creationId xmlns:p14="http://schemas.microsoft.com/office/powerpoint/2010/main" val="25563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the deaths and casualties overall </a:t>
            </a:r>
            <a:r>
              <a:rPr lang="en-US" i="1" dirty="0" smtClean="0"/>
              <a:t>may </a:t>
            </a:r>
            <a:r>
              <a:rPr lang="en-US" dirty="0" smtClean="0"/>
              <a:t>have been lowered by using the atomic bomb, what other negative effects did this cause?</a:t>
            </a:r>
          </a:p>
          <a:p>
            <a:pPr lvl="1"/>
            <a:r>
              <a:rPr lang="en-US" dirty="0" smtClean="0"/>
              <a:t>Some may argue it was necessary to drop one, but two?</a:t>
            </a:r>
          </a:p>
          <a:p>
            <a:pPr lvl="1"/>
            <a:r>
              <a:rPr lang="en-US" dirty="0" smtClean="0"/>
              <a:t>What sort of international precedent did this establish?</a:t>
            </a:r>
          </a:p>
          <a:p>
            <a:pPr lvl="1"/>
            <a:r>
              <a:rPr lang="en-US" dirty="0" smtClean="0"/>
              <a:t>Of all the horrible dictators in the world, the only country to ever use this weapon is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 of a Girl in Hiroshima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3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Proportionality be a guideline in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Robert McNamara: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www.youtube.com/watch?v=gekdt0QwFQw</a:t>
            </a:r>
            <a:endParaRPr lang="en-US" dirty="0" smtClean="0"/>
          </a:p>
          <a:p>
            <a:r>
              <a:rPr lang="en-US" dirty="0"/>
              <a:t>Firebombing v. Atomic Bomb v. Land </a:t>
            </a:r>
            <a:r>
              <a:rPr lang="en-US" dirty="0" smtClean="0"/>
              <a:t>Invasion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LeMay</a:t>
            </a:r>
            <a:r>
              <a:rPr lang="en-US" dirty="0" smtClean="0"/>
              <a:t> (American) was destroying dozens of Japanese cities using firebombing</a:t>
            </a:r>
          </a:p>
          <a:p>
            <a:r>
              <a:rPr lang="en-US" dirty="0" smtClean="0"/>
              <a:t>In order to win a war, should you kill 100,000 people in one night?</a:t>
            </a:r>
          </a:p>
          <a:p>
            <a:r>
              <a:rPr lang="en-US" dirty="0" smtClean="0"/>
              <a:t>What makes it immoral if you lose and moral if you win?</a:t>
            </a:r>
          </a:p>
          <a:p>
            <a:r>
              <a:rPr lang="en-US" dirty="0" smtClean="0"/>
              <a:t>Was the United States behaving as a war criminal in destroying so many cities and then dropping two atomic bombs? Was it proportional to the goal they were trying to achieve?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Invades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402637" cy="4625609"/>
          </a:xfrm>
        </p:spPr>
        <p:txBody>
          <a:bodyPr/>
          <a:lstStyle/>
          <a:p>
            <a:r>
              <a:rPr lang="en-US" dirty="0" smtClean="0"/>
              <a:t>Japan saw the Western Imperial powers and wanted to be the Imperial power of the East</a:t>
            </a:r>
          </a:p>
          <a:p>
            <a:pPr lvl="1"/>
            <a:r>
              <a:rPr lang="en-US" dirty="0" smtClean="0"/>
              <a:t>Take over Pacific Islands for resources</a:t>
            </a:r>
          </a:p>
          <a:p>
            <a:pPr lvl="1"/>
            <a:r>
              <a:rPr lang="en-US" dirty="0" smtClean="0"/>
              <a:t>Save Asia from European Powers</a:t>
            </a:r>
          </a:p>
          <a:p>
            <a:r>
              <a:rPr lang="en-US" dirty="0" smtClean="0"/>
              <a:t>Japan </a:t>
            </a:r>
          </a:p>
          <a:p>
            <a:pPr marL="118872" indent="0">
              <a:buNone/>
            </a:pPr>
            <a:r>
              <a:rPr lang="en-US" dirty="0" smtClean="0"/>
              <a:t>invaded </a:t>
            </a:r>
          </a:p>
          <a:p>
            <a:pPr marL="118872" indent="0">
              <a:buNone/>
            </a:pPr>
            <a:r>
              <a:rPr lang="en-US" dirty="0" smtClean="0"/>
              <a:t>Manchuria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10" y="1630170"/>
            <a:ext cx="6372081" cy="485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9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Empires in Pacific at the Beginning of WWII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00" y="1447800"/>
            <a:ext cx="691251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1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/>
          <a:lstStyle/>
          <a:p>
            <a:r>
              <a:rPr lang="en-US" dirty="0" smtClean="0"/>
              <a:t>Rape of Nanjing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attacks China’s capital (Nanjing) in the beginning of WWII</a:t>
            </a:r>
          </a:p>
          <a:p>
            <a:r>
              <a:rPr lang="en-US" dirty="0" smtClean="0"/>
              <a:t>Japanese were inflamed by war passion and an idea of racial superiority</a:t>
            </a:r>
          </a:p>
          <a:p>
            <a:pPr lvl="1"/>
            <a:r>
              <a:rPr lang="en-US" dirty="0" smtClean="0"/>
              <a:t>Spent two months murdering, raping and burning</a:t>
            </a:r>
          </a:p>
          <a:p>
            <a:r>
              <a:rPr lang="en-US" dirty="0" smtClean="0"/>
              <a:t>400,000 Chinese lost their lives (mostly civilians)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5425"/>
            <a:ext cx="45720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 embargoes Japan for invading China</a:t>
            </a:r>
          </a:p>
          <a:p>
            <a:r>
              <a:rPr lang="en-US" dirty="0"/>
              <a:t>Japan joins forces with Hitler</a:t>
            </a:r>
          </a:p>
          <a:p>
            <a:pPr lvl="1"/>
            <a:r>
              <a:rPr lang="en-US" dirty="0"/>
              <a:t>They know U.S. will eventually get involved, they want to strike </a:t>
            </a:r>
            <a:r>
              <a:rPr lang="en-US" dirty="0" smtClean="0"/>
              <a:t>first</a:t>
            </a:r>
          </a:p>
          <a:p>
            <a:r>
              <a:rPr lang="en-US" dirty="0" smtClean="0"/>
              <a:t>Japanese hope to destroy American naval capacity in the pacific </a:t>
            </a:r>
          </a:p>
          <a:p>
            <a:r>
              <a:rPr lang="en-US" dirty="0" smtClean="0"/>
              <a:t>December  7, 1941 Japan attacked Pearl Harbor</a:t>
            </a:r>
          </a:p>
          <a:p>
            <a:r>
              <a:rPr lang="en-US" dirty="0"/>
              <a:t>FDR </a:t>
            </a:r>
            <a:r>
              <a:rPr lang="en-US" dirty="0" smtClean="0"/>
              <a:t>Speech: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www.history.com/topics/world-war-ii/pearl-harbor</a:t>
            </a:r>
            <a:r>
              <a:rPr lang="en-US" dirty="0" smtClean="0"/>
              <a:t> 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Attack 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8, 1941</a:t>
            </a:r>
          </a:p>
          <a:p>
            <a:pPr lvl="1"/>
            <a:r>
              <a:rPr lang="en-US" dirty="0" smtClean="0"/>
              <a:t>Japanese attack the Philippines</a:t>
            </a:r>
          </a:p>
          <a:p>
            <a:r>
              <a:rPr lang="en-US" dirty="0" smtClean="0"/>
              <a:t>American (soldiers stationed on the Philippines) and Filipino forces surrender to the Japanese</a:t>
            </a:r>
          </a:p>
          <a:p>
            <a:pPr lvl="1"/>
            <a:r>
              <a:rPr lang="en-US" dirty="0" smtClean="0"/>
              <a:t>Japanese don’t know how to deal with those who surrender, it isn’t within their concept</a:t>
            </a:r>
          </a:p>
        </p:txBody>
      </p:sp>
    </p:spTree>
    <p:extLst>
      <p:ext uri="{BB962C8B-B14F-4D97-AF65-F5344CB8AC3E}">
        <p14:creationId xmlns:p14="http://schemas.microsoft.com/office/powerpoint/2010/main" val="40564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Bataan Death </a:t>
            </a:r>
            <a:br>
              <a:rPr lang="en-US" dirty="0" smtClean="0"/>
            </a:br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soldiers forced to walk to Japanese prison camps</a:t>
            </a:r>
          </a:p>
          <a:p>
            <a:r>
              <a:rPr lang="en-US" dirty="0" smtClean="0"/>
              <a:t>Brutal March: cruelty, disease, exhaustion</a:t>
            </a:r>
          </a:p>
          <a:p>
            <a:r>
              <a:rPr lang="en-US" altLang="en-US" dirty="0"/>
              <a:t>By the time they arrived at the death camp- over 600 American soldiers had been killed and 10,000 Filipino soldiers had been killed.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6469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Theater-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Pearl Harbor, Japan has many early victories and invades islands nearly to Australia</a:t>
            </a:r>
          </a:p>
          <a:p>
            <a:r>
              <a:rPr lang="en-US" dirty="0" smtClean="0"/>
              <a:t>Battle of Midway changes the tides in favor of the allies</a:t>
            </a:r>
          </a:p>
          <a:p>
            <a:pPr lvl="1"/>
            <a:r>
              <a:rPr lang="en-US" dirty="0" smtClean="0"/>
              <a:t>United States break the Japanese code and discover Japanese plans</a:t>
            </a:r>
          </a:p>
          <a:p>
            <a:r>
              <a:rPr lang="en-US" dirty="0" smtClean="0"/>
              <a:t>Island Hopping Strategy: Allies gradually retake islands in the Pacific by hopping from one island to another</a:t>
            </a:r>
          </a:p>
          <a:p>
            <a:pPr lvl="1"/>
            <a:r>
              <a:rPr lang="en-US" dirty="0" smtClean="0"/>
              <a:t>Deadly, tenacious fighting characterized these battles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1616</TotalTime>
  <Words>842</Words>
  <Application>Microsoft Office PowerPoint</Application>
  <PresentationFormat>On-screen Show (4:3)</PresentationFormat>
  <Paragraphs>126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World War II</vt:lpstr>
      <vt:lpstr>WWII Casualties</vt:lpstr>
      <vt:lpstr>Japan Invades China</vt:lpstr>
      <vt:lpstr>Empires in Pacific at the Beginning of WWII</vt:lpstr>
      <vt:lpstr>Rape of Nanjing</vt:lpstr>
      <vt:lpstr>Pearl Harbor</vt:lpstr>
      <vt:lpstr>Japanese Attack the Philippines</vt:lpstr>
      <vt:lpstr>Bataan Death  March</vt:lpstr>
      <vt:lpstr>Pacific Theater- WWII</vt:lpstr>
      <vt:lpstr>Research Battles</vt:lpstr>
      <vt:lpstr>Decision to Drop the Bomb</vt:lpstr>
      <vt:lpstr>War in the Pacific- 1945</vt:lpstr>
      <vt:lpstr>Potsdam Conference</vt:lpstr>
      <vt:lpstr>America’s Decision</vt:lpstr>
      <vt:lpstr>Atomic Bomb</vt:lpstr>
      <vt:lpstr>Hiroshima</vt:lpstr>
      <vt:lpstr>PowerPoint Presentation</vt:lpstr>
      <vt:lpstr>PowerPoint Presentation</vt:lpstr>
      <vt:lpstr>Nagasaki</vt:lpstr>
      <vt:lpstr>PowerPoint Presentation</vt:lpstr>
      <vt:lpstr>PowerPoint Presentation</vt:lpstr>
      <vt:lpstr>PowerPoint Presentation</vt:lpstr>
      <vt:lpstr>PowerPoint Presentation</vt:lpstr>
      <vt:lpstr>Japan Surrenders</vt:lpstr>
      <vt:lpstr>PowerPoint Presentation</vt:lpstr>
      <vt:lpstr>Story of a Girl in Hiroshima</vt:lpstr>
      <vt:lpstr>Should Proportionality be a guideline in war?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Kristen Nelson</dc:creator>
  <cp:lastModifiedBy>Kristen Nelson</cp:lastModifiedBy>
  <cp:revision>27</cp:revision>
  <dcterms:created xsi:type="dcterms:W3CDTF">2014-04-29T20:25:17Z</dcterms:created>
  <dcterms:modified xsi:type="dcterms:W3CDTF">2015-04-29T22:06:12Z</dcterms:modified>
</cp:coreProperties>
</file>