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75" r:id="rId4"/>
    <p:sldId id="274" r:id="rId5"/>
    <p:sldId id="267" r:id="rId6"/>
    <p:sldId id="268" r:id="rId7"/>
    <p:sldId id="269" r:id="rId8"/>
    <p:sldId id="270" r:id="rId9"/>
    <p:sldId id="257" r:id="rId10"/>
    <p:sldId id="258" r:id="rId11"/>
    <p:sldId id="271" r:id="rId12"/>
    <p:sldId id="266" r:id="rId13"/>
    <p:sldId id="259" r:id="rId14"/>
    <p:sldId id="260" r:id="rId15"/>
    <p:sldId id="261" r:id="rId16"/>
    <p:sldId id="272" r:id="rId17"/>
    <p:sldId id="273" r:id="rId18"/>
    <p:sldId id="265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D0E3C60-4459-4A91-803D-8C79CDA00D9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1DF6304-A332-4776-BFB2-07B49166AC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RHhPNzQXH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yS-grbhaUM" TargetMode="External"/><Relationship Id="rId2" Type="http://schemas.openxmlformats.org/officeDocument/2006/relationships/hyperlink" Target="https://www.youtube.com/watch?v=GHs2coAzLJ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V9kyocogK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Greatest Generation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Munich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Germany invades land that was  taken from them at the end of WWI</a:t>
            </a:r>
          </a:p>
          <a:p>
            <a:r>
              <a:rPr lang="en-US" dirty="0" smtClean="0"/>
              <a:t>European powers meet at the Munich Conference to decide how to deal with Hitler’s expansion</a:t>
            </a:r>
          </a:p>
          <a:p>
            <a:r>
              <a:rPr lang="en-US" dirty="0" smtClean="0"/>
              <a:t>To avoid another World War, the Prime Minister of Britain (Neville Chamberlain) allowed Hitler to take </a:t>
            </a:r>
            <a:r>
              <a:rPr lang="en-US" dirty="0"/>
              <a:t> </a:t>
            </a:r>
            <a:r>
              <a:rPr lang="en-US" dirty="0" smtClean="0"/>
              <a:t>the land Germany invaded as long as Hitler promised to stop his expansion there</a:t>
            </a:r>
          </a:p>
          <a:p>
            <a:pPr lvl="1"/>
            <a:r>
              <a:rPr lang="en-US" dirty="0" smtClean="0"/>
              <a:t>Chamberlain returns to Britain exclaiming there is “Peace for our Time!”</a:t>
            </a:r>
          </a:p>
          <a:p>
            <a:pPr lvl="2"/>
            <a:r>
              <a:rPr lang="en-US" dirty="0" smtClean="0"/>
              <a:t>He was never more wrong</a:t>
            </a:r>
          </a:p>
        </p:txBody>
      </p:sp>
    </p:spTree>
    <p:extLst>
      <p:ext uri="{BB962C8B-B14F-4D97-AF65-F5344CB8AC3E}">
        <p14:creationId xmlns:p14="http://schemas.microsoft.com/office/powerpoint/2010/main" val="39595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Hitler soon took over all of Czechoslovakia and continued by invading Poland</a:t>
            </a:r>
          </a:p>
          <a:p>
            <a:pPr lvl="1"/>
            <a:r>
              <a:rPr lang="en-US" dirty="0"/>
              <a:t>World War II had </a:t>
            </a:r>
            <a:r>
              <a:rPr lang="en-US" dirty="0" smtClean="0"/>
              <a:t>begun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Next Year Define Blitzkrieg Here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www.youtube.com/watch?v=hRHhPNzQXHI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884238"/>
          </a:xfrm>
        </p:spPr>
        <p:txBody>
          <a:bodyPr/>
          <a:lstStyle/>
          <a:p>
            <a:r>
              <a:rPr lang="en-US" dirty="0" smtClean="0"/>
              <a:t>Fall of France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47920"/>
            <a:ext cx="7924800" cy="4114800"/>
          </a:xfrm>
        </p:spPr>
        <p:txBody>
          <a:bodyPr/>
          <a:lstStyle/>
          <a:p>
            <a:r>
              <a:rPr lang="en-US" dirty="0" smtClean="0"/>
              <a:t>After conquering Poland, Hitler quickly moved to France</a:t>
            </a:r>
          </a:p>
          <a:p>
            <a:pPr lvl="1"/>
            <a:r>
              <a:rPr lang="en-US" dirty="0" smtClean="0"/>
              <a:t>France fell within two months</a:t>
            </a:r>
          </a:p>
          <a:p>
            <a:r>
              <a:rPr lang="en-US" dirty="0" smtClean="0"/>
              <a:t>Hitler forced France to signed their armistice in the very railroad car in which the Germans were forced to sign the agreement that ended World War I</a:t>
            </a:r>
          </a:p>
          <a:p>
            <a:r>
              <a:rPr lang="en-US" dirty="0" smtClean="0"/>
              <a:t>Allied forces quickly retreated from France in an incredible retreat across the English Channel</a:t>
            </a:r>
          </a:p>
          <a:p>
            <a:pPr lvl="1"/>
            <a:r>
              <a:rPr lang="en-US" dirty="0" smtClean="0"/>
              <a:t>This retreat is known as Dunkirk</a:t>
            </a:r>
          </a:p>
          <a:p>
            <a:pPr lvl="2"/>
            <a:r>
              <a:rPr lang="en-US" dirty="0" smtClean="0"/>
              <a:t>339,000 British and French Soldiers were rescued in the course of 9 days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7391400" cy="49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91400" cy="568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6" y="1447800"/>
            <a:ext cx="734944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After the fall of France, Germany launched an air war on Britain</a:t>
            </a:r>
          </a:p>
          <a:p>
            <a:pPr lvl="1"/>
            <a:r>
              <a:rPr lang="en-US" dirty="0" smtClean="0"/>
              <a:t>This became known as “The Blitz” </a:t>
            </a:r>
          </a:p>
          <a:p>
            <a:r>
              <a:rPr lang="en-US" dirty="0" smtClean="0"/>
              <a:t>Germany rained bombs on heavily populated areas</a:t>
            </a:r>
          </a:p>
          <a:p>
            <a:r>
              <a:rPr lang="en-US" dirty="0" smtClean="0"/>
              <a:t>The Royal Air Force was able to avoid defeat</a:t>
            </a:r>
          </a:p>
          <a:p>
            <a:r>
              <a:rPr lang="en-US" dirty="0" smtClean="0"/>
              <a:t>But Hitler had already taken over most of Europe from Paris to Athens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5836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2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990600"/>
          </a:xfrm>
        </p:spPr>
        <p:txBody>
          <a:bodyPr/>
          <a:lstStyle/>
          <a:p>
            <a:r>
              <a:rPr lang="en-US" dirty="0" smtClean="0"/>
              <a:t>Strength of the 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Only after the entrance of the U.S. did the tide turn toward the Allied Powers</a:t>
            </a:r>
          </a:p>
          <a:p>
            <a:r>
              <a:rPr lang="en-US" dirty="0" smtClean="0"/>
              <a:t>The entrance of the Soviet Union and the United States guaranteed an Allied victory</a:t>
            </a:r>
          </a:p>
          <a:p>
            <a:pPr lvl="1"/>
            <a:r>
              <a:rPr lang="en-US" dirty="0" smtClean="0"/>
              <a:t>In the end, World War II was won by industrial strength</a:t>
            </a:r>
          </a:p>
          <a:p>
            <a:pPr lvl="2"/>
            <a:r>
              <a:rPr lang="en-US" dirty="0" smtClean="0"/>
              <a:t>The Soviet Union and the U.S. out-produced Hitler’s empire</a:t>
            </a:r>
          </a:p>
          <a:p>
            <a:pPr lvl="3"/>
            <a:r>
              <a:rPr lang="en-US" dirty="0" smtClean="0"/>
              <a:t>The U.S. automotive industry alone produced more than 4,000,000 armored, combat and supply vehicles during the war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One of the most important battle in WWII</a:t>
            </a:r>
          </a:p>
          <a:p>
            <a:r>
              <a:rPr lang="en-US" dirty="0" smtClean="0"/>
              <a:t>Fought between </a:t>
            </a:r>
            <a:r>
              <a:rPr lang="en-US" dirty="0" err="1" smtClean="0"/>
              <a:t>Hilter</a:t>
            </a:r>
            <a:r>
              <a:rPr lang="en-US" dirty="0" smtClean="0"/>
              <a:t> Nazis and the Soviet Union</a:t>
            </a:r>
          </a:p>
          <a:p>
            <a:r>
              <a:rPr lang="en-US" dirty="0" smtClean="0"/>
              <a:t>Stalingrad-Huge industrial city for the Soviets</a:t>
            </a:r>
          </a:p>
          <a:p>
            <a:pPr lvl="1"/>
            <a:r>
              <a:rPr lang="en-US" dirty="0" smtClean="0"/>
              <a:t>Losing this city would have greatly hurt Soviet Union</a:t>
            </a:r>
          </a:p>
          <a:p>
            <a:r>
              <a:rPr lang="en-US" dirty="0" smtClean="0"/>
              <a:t>Soviets won this battle </a:t>
            </a:r>
          </a:p>
          <a:p>
            <a:pPr lvl="1"/>
            <a:r>
              <a:rPr lang="en-US" dirty="0" smtClean="0"/>
              <a:t>Marked the beginning of Hitler’s retreat across Russia, back to Germany</a:t>
            </a:r>
          </a:p>
        </p:txBody>
      </p:sp>
    </p:spTree>
    <p:extLst>
      <p:ext uri="{BB962C8B-B14F-4D97-AF65-F5344CB8AC3E}">
        <p14:creationId xmlns:p14="http://schemas.microsoft.com/office/powerpoint/2010/main" val="32780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Soviet Union fought the Germans on the Eastern Front</a:t>
            </a:r>
          </a:p>
          <a:p>
            <a:r>
              <a:rPr lang="en-US" dirty="0" smtClean="0"/>
              <a:t>British </a:t>
            </a:r>
            <a:r>
              <a:rPr lang="en-US" dirty="0"/>
              <a:t>and U.S. </a:t>
            </a:r>
            <a:r>
              <a:rPr lang="en-US" dirty="0" smtClean="0"/>
              <a:t>forces initially </a:t>
            </a:r>
            <a:r>
              <a:rPr lang="en-US" dirty="0"/>
              <a:t>attacked the Germans </a:t>
            </a:r>
            <a:r>
              <a:rPr lang="en-US" dirty="0" smtClean="0"/>
              <a:t>from the Southern Front</a:t>
            </a:r>
            <a:endParaRPr lang="en-US" dirty="0"/>
          </a:p>
          <a:p>
            <a:pPr lvl="1"/>
            <a:r>
              <a:rPr lang="en-US" dirty="0"/>
              <a:t>On June 6, 1944 they opened a western front in France (D-Day)</a:t>
            </a:r>
          </a:p>
          <a:p>
            <a:r>
              <a:rPr lang="en-US" dirty="0"/>
              <a:t>This 3 front war and round-the-clock bombing of German cities by the U.S. overwhelmed the Germans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731838"/>
          </a:xfrm>
        </p:spPr>
        <p:txBody>
          <a:bodyPr/>
          <a:lstStyle/>
          <a:p>
            <a:r>
              <a:rPr lang="en-US" dirty="0" smtClean="0"/>
              <a:t>Defeat of the Axis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Soviet Union surrounded Berlin and although Hitler’s defeat was eminent, he refused to surrender</a:t>
            </a:r>
          </a:p>
          <a:p>
            <a:pPr lvl="1"/>
            <a:r>
              <a:rPr lang="en-US" dirty="0" smtClean="0"/>
              <a:t>This resulted in brutal street-by-street </a:t>
            </a:r>
            <a:r>
              <a:rPr lang="en-US" dirty="0"/>
              <a:t>battle for weeks</a:t>
            </a:r>
          </a:p>
          <a:p>
            <a:r>
              <a:rPr lang="en-US" dirty="0"/>
              <a:t>Hitler eventually committed suicide</a:t>
            </a:r>
          </a:p>
          <a:p>
            <a:pPr lvl="1"/>
            <a:r>
              <a:rPr lang="en-US" dirty="0"/>
              <a:t>One week later, Berlin fell to the Soviets</a:t>
            </a:r>
          </a:p>
          <a:p>
            <a:pPr lvl="2"/>
            <a:r>
              <a:rPr lang="en-US" dirty="0"/>
              <a:t>Russians went on a several week revenge rampage through Berlin</a:t>
            </a:r>
          </a:p>
          <a:p>
            <a:pPr lvl="3"/>
            <a:r>
              <a:rPr lang="en-US" dirty="0"/>
              <a:t>This unfortunate atrocity would have been avoided if Hitler had just surrendered to the U.S. and Britain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superpowers of the world agreed to create the United Nations</a:t>
            </a:r>
          </a:p>
          <a:p>
            <a:pPr lvl="1"/>
            <a:r>
              <a:rPr lang="en-US" dirty="0" smtClean="0"/>
              <a:t>Dedicated to maintaining world peace and creating international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 smtClean="0"/>
              <a:t>Germany’s desire to reestablish economic stability and German pride led them to allow the rise of Hitler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 dirty="0" smtClean="0"/>
              <a:t>1933</a:t>
            </a:r>
            <a:r>
              <a:rPr lang="en-US" altLang="en-US" sz="1800" dirty="0"/>
              <a:t>: Hitler and the Nazi Party come to power in Germany.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 dirty="0"/>
              <a:t>1933: </a:t>
            </a:r>
            <a:r>
              <a:rPr lang="en-US" altLang="en-US" sz="1800" dirty="0"/>
              <a:t>Hitler starts building up German Military. (against Treaty of Versailles)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 dirty="0"/>
              <a:t>1936: </a:t>
            </a:r>
            <a:r>
              <a:rPr lang="en-US" altLang="en-US" sz="1800" dirty="0"/>
              <a:t>Hitler appoints himself Supreme Chancellor of Germany.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 dirty="0"/>
              <a:t>1937: </a:t>
            </a:r>
            <a:r>
              <a:rPr lang="en-US" altLang="en-US" sz="1800" dirty="0"/>
              <a:t>Persecution of German Jews begins under Hitler.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200003" cy="489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the Jew Cheats. Jews are our misfortune.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1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Nazi </a:t>
            </a:r>
            <a:r>
              <a:rPr lang="en-US" dirty="0"/>
              <a:t>Propaganda: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www.youtube.com/watch?v=GHs2coAzLJ8</a:t>
            </a:r>
            <a:endParaRPr lang="en-US" dirty="0" smtClean="0"/>
          </a:p>
          <a:p>
            <a:r>
              <a:rPr lang="en-US" dirty="0" smtClean="0"/>
              <a:t>Nazi Parade: </a:t>
            </a:r>
            <a:r>
              <a:rPr lang="en-US" dirty="0">
                <a:hlinkClick r:id="rId3"/>
              </a:rPr>
              <a:t>https://www.youtube.com/watch?v=5yS-grbhaUM</a:t>
            </a:r>
            <a:endParaRPr lang="en-US" dirty="0"/>
          </a:p>
          <a:p>
            <a:r>
              <a:rPr lang="en-US" dirty="0" smtClean="0"/>
              <a:t>Hitler’s Speech: </a:t>
            </a:r>
            <a:r>
              <a:rPr lang="en-US" dirty="0">
                <a:hlinkClick r:id="rId4"/>
              </a:rPr>
              <a:t>https://www.youtube.com/watch?v=EV9kyocogKo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504950"/>
            <a:ext cx="58197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495425"/>
            <a:ext cx="5524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822099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3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088224" cy="44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2971800"/>
            <a:ext cx="37338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AXIS POWERS</a:t>
            </a:r>
          </a:p>
          <a:p>
            <a:r>
              <a:rPr lang="en-US" dirty="0" smtClean="0"/>
              <a:t>Germany</a:t>
            </a:r>
          </a:p>
          <a:p>
            <a:r>
              <a:rPr lang="en-US" dirty="0" smtClean="0"/>
              <a:t>Japan</a:t>
            </a:r>
          </a:p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895600"/>
            <a:ext cx="3733800" cy="28194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dirty="0" smtClean="0"/>
              <a:t>ALLIED POWERS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Great Britain and its Commonwealth</a:t>
            </a:r>
          </a:p>
          <a:p>
            <a:pPr lvl="1"/>
            <a:r>
              <a:rPr lang="en-US" dirty="0" smtClean="0"/>
              <a:t>Soviet Union</a:t>
            </a:r>
          </a:p>
          <a:p>
            <a:pPr lvl="1"/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United States (1942)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Origins of World War 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8534400" cy="1946274"/>
          </a:xfrm>
        </p:spPr>
        <p:txBody>
          <a:bodyPr>
            <a:normAutofit fontScale="32500" lnSpcReduction="20000"/>
          </a:bodyPr>
          <a:lstStyle/>
          <a:p>
            <a:r>
              <a:rPr lang="en-US" sz="4800" dirty="0"/>
              <a:t>Treaty of Versailles ended World War I</a:t>
            </a:r>
          </a:p>
          <a:p>
            <a:pPr lvl="1"/>
            <a:r>
              <a:rPr lang="en-US" sz="4800" dirty="0"/>
              <a:t>Dismantled German Empire</a:t>
            </a:r>
          </a:p>
          <a:p>
            <a:pPr lvl="1"/>
            <a:r>
              <a:rPr lang="en-US" sz="4800" dirty="0"/>
              <a:t>Forced Germany to pay for war damages</a:t>
            </a:r>
          </a:p>
          <a:p>
            <a:r>
              <a:rPr lang="en-US" sz="4800" dirty="0"/>
              <a:t>Because of economic distress in Europe and Germany’s desire to reestablish the German Empire</a:t>
            </a:r>
          </a:p>
          <a:p>
            <a:pPr lvl="1"/>
            <a:r>
              <a:rPr lang="en-US" sz="4800" dirty="0"/>
              <a:t>Germany began a campaign of territorial </a:t>
            </a:r>
            <a:r>
              <a:rPr lang="en-US" sz="4800" dirty="0" smtClean="0"/>
              <a:t>expansion</a:t>
            </a:r>
            <a:endParaRPr lang="en-US" sz="48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20782"/>
            <a:ext cx="3733800" cy="57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4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1581</TotalTime>
  <Words>679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World War II</vt:lpstr>
      <vt:lpstr>Rise of Hitler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Origins of World War II</vt:lpstr>
      <vt:lpstr>Munich Conference</vt:lpstr>
      <vt:lpstr>Invasion of Poland</vt:lpstr>
      <vt:lpstr>Hitler video</vt:lpstr>
      <vt:lpstr>Fall of France </vt:lpstr>
      <vt:lpstr>The Battle of Britain</vt:lpstr>
      <vt:lpstr>Strength of the Allies</vt:lpstr>
      <vt:lpstr>Stalingrad</vt:lpstr>
      <vt:lpstr>D-Day</vt:lpstr>
      <vt:lpstr>Defeat of the Axis powers</vt:lpstr>
      <vt:lpstr>United Nations</vt:lpstr>
      <vt:lpstr>Fatalities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Kristen Nelson</dc:creator>
  <cp:lastModifiedBy>Kristen Nelson</cp:lastModifiedBy>
  <cp:revision>25</cp:revision>
  <dcterms:created xsi:type="dcterms:W3CDTF">2014-02-21T17:55:43Z</dcterms:created>
  <dcterms:modified xsi:type="dcterms:W3CDTF">2015-03-10T14:45:55Z</dcterms:modified>
</cp:coreProperties>
</file>