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5" r:id="rId4"/>
    <p:sldId id="259" r:id="rId5"/>
    <p:sldId id="260" r:id="rId6"/>
    <p:sldId id="258" r:id="rId7"/>
    <p:sldId id="276" r:id="rId8"/>
    <p:sldId id="261" r:id="rId9"/>
    <p:sldId id="267" r:id="rId10"/>
    <p:sldId id="262" r:id="rId11"/>
    <p:sldId id="266" r:id="rId12"/>
    <p:sldId id="277" r:id="rId13"/>
    <p:sldId id="263" r:id="rId14"/>
    <p:sldId id="265" r:id="rId15"/>
    <p:sldId id="271" r:id="rId16"/>
    <p:sldId id="264" r:id="rId17"/>
    <p:sldId id="278" r:id="rId18"/>
    <p:sldId id="272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1A57-03AA-49B4-8EBC-BFEDAE1F0D8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2FF62-C5C0-4AAF-AF23-DA3DA0D0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Dulce</a:t>
            </a:r>
            <a:r>
              <a:rPr lang="en-US" baseline="0" dirty="0" smtClean="0"/>
              <a:t> et Decorum Est Pro Patria Mori means: tis sweet and right to die for your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2FF62-C5C0-4AAF-AF23-DA3DA0D0CA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9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0EBDCD3-08F4-4543-B729-784A392F1921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1B50C39-713D-411D-A109-7A23B0E52F4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Great War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Schlieffen Plan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German Strategy to win the war</a:t>
            </a:r>
          </a:p>
          <a:p>
            <a:pPr lvl="1"/>
            <a:r>
              <a:rPr lang="en-US" dirty="0" smtClean="0"/>
              <a:t>Swift knockout of France</a:t>
            </a:r>
          </a:p>
          <a:p>
            <a:pPr lvl="1"/>
            <a:r>
              <a:rPr lang="en-US" dirty="0" smtClean="0"/>
              <a:t>Then focus on Russia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 two war fronts</a:t>
            </a:r>
          </a:p>
          <a:p>
            <a:r>
              <a:rPr lang="en-US" dirty="0" smtClean="0"/>
              <a:t>Plan Backfired</a:t>
            </a:r>
          </a:p>
          <a:p>
            <a:pPr lvl="1"/>
            <a:r>
              <a:rPr lang="en-US" dirty="0" smtClean="0"/>
              <a:t>Once Russia mobilized, Germany quickly attacked France</a:t>
            </a:r>
          </a:p>
          <a:p>
            <a:pPr lvl="1"/>
            <a:r>
              <a:rPr lang="en-US" dirty="0" smtClean="0"/>
              <a:t>Germany was unable to knock out France</a:t>
            </a:r>
          </a:p>
          <a:p>
            <a:pPr lvl="1"/>
            <a:r>
              <a:rPr lang="en-US" dirty="0" smtClean="0"/>
              <a:t>Opened two fronts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Enters War,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United States initially declared neutrality, but economically favored the allied powers</a:t>
            </a:r>
          </a:p>
          <a:p>
            <a:r>
              <a:rPr lang="en-US" dirty="0" smtClean="0"/>
              <a:t>Germany bombed ships headed for Britain</a:t>
            </a:r>
          </a:p>
          <a:p>
            <a:pPr lvl="1"/>
            <a:r>
              <a:rPr lang="en-US" dirty="0" smtClean="0"/>
              <a:t>Killed Americans and destroyed American goods/equipment</a:t>
            </a:r>
          </a:p>
          <a:p>
            <a:r>
              <a:rPr lang="en-US" dirty="0" smtClean="0"/>
              <a:t>Zimmerman Telegram</a:t>
            </a:r>
          </a:p>
          <a:p>
            <a:pPr lvl="1"/>
            <a:r>
              <a:rPr lang="en-US" dirty="0" smtClean="0"/>
              <a:t>This was a telegram from Germany to Mexico that was intercepted by the Americans</a:t>
            </a:r>
          </a:p>
          <a:p>
            <a:pPr lvl="2"/>
            <a:r>
              <a:rPr lang="en-US" dirty="0" smtClean="0"/>
              <a:t>Germans were trying to convince Mexico to attack America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6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War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Everyone jumped at the chance to prove National strength</a:t>
            </a:r>
          </a:p>
          <a:p>
            <a:pPr lvl="1"/>
            <a:r>
              <a:rPr lang="en-US" dirty="0" smtClean="0"/>
              <a:t>People danced when war was declared</a:t>
            </a:r>
          </a:p>
          <a:p>
            <a:pPr lvl="1"/>
            <a:r>
              <a:rPr lang="en-US" dirty="0" smtClean="0"/>
              <a:t>Crowds cheered</a:t>
            </a:r>
          </a:p>
          <a:p>
            <a:pPr lvl="1"/>
            <a:r>
              <a:rPr lang="en-US" dirty="0" smtClean="0"/>
              <a:t>Parades</a:t>
            </a:r>
          </a:p>
          <a:p>
            <a:r>
              <a:rPr lang="en-US" dirty="0" smtClean="0"/>
              <a:t>Everyone was convinced it would last only a short while</a:t>
            </a:r>
          </a:p>
          <a:p>
            <a:r>
              <a:rPr lang="en-US" dirty="0" smtClean="0"/>
              <a:t>Turned out to be the opposite of a “Great War”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most brutal war fought up to that point</a:t>
            </a:r>
          </a:p>
          <a:p>
            <a:pPr lvl="1"/>
            <a:r>
              <a:rPr lang="en-US" dirty="0" smtClean="0"/>
              <a:t>Lasted from 1914-1918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918400"/>
            <a:ext cx="8743950" cy="1165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9625" y="1038225"/>
            <a:ext cx="6477000" cy="485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6625" y="1038225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Trench warfare </a:t>
            </a:r>
          </a:p>
          <a:p>
            <a:pPr lvl="1"/>
            <a:r>
              <a:rPr lang="en-US" dirty="0" smtClean="0"/>
              <a:t>Each group dug in on opposite sides</a:t>
            </a:r>
          </a:p>
          <a:p>
            <a:pPr lvl="1"/>
            <a:r>
              <a:rPr lang="en-US" dirty="0" smtClean="0"/>
              <a:t>No man’s land in-between sides, covered in barbed wire</a:t>
            </a:r>
          </a:p>
          <a:p>
            <a:pPr lvl="1"/>
            <a:r>
              <a:rPr lang="en-US" dirty="0" smtClean="0"/>
              <a:t>Opponents went for weeks and months with no gains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600200"/>
            <a:ext cx="9144000" cy="36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Horrors of Trench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Rats</a:t>
            </a:r>
          </a:p>
          <a:p>
            <a:r>
              <a:rPr lang="en-US" dirty="0" smtClean="0"/>
              <a:t>Disease</a:t>
            </a:r>
          </a:p>
          <a:p>
            <a:r>
              <a:rPr lang="en-US" dirty="0" smtClean="0"/>
              <a:t>Constant bombardment of heavy artillery</a:t>
            </a:r>
          </a:p>
          <a:p>
            <a:r>
              <a:rPr lang="en-US" dirty="0" smtClean="0"/>
              <a:t>Mud, human waste</a:t>
            </a:r>
          </a:p>
          <a:p>
            <a:r>
              <a:rPr lang="en-US" dirty="0" smtClean="0"/>
              <a:t>No success</a:t>
            </a:r>
          </a:p>
          <a:p>
            <a:r>
              <a:rPr lang="en-US" dirty="0" smtClean="0"/>
              <a:t>Waiting</a:t>
            </a:r>
          </a:p>
          <a:p>
            <a:r>
              <a:rPr lang="en-US" dirty="0" smtClean="0"/>
              <a:t>Mustard Gas: Rotted the body from both within and without</a:t>
            </a:r>
          </a:p>
          <a:p>
            <a:r>
              <a:rPr lang="en-US" dirty="0" smtClean="0"/>
              <a:t>Why was this war so much different?</a:t>
            </a:r>
          </a:p>
        </p:txBody>
      </p:sp>
    </p:spTree>
    <p:extLst>
      <p:ext uri="{BB962C8B-B14F-4D97-AF65-F5344CB8AC3E}">
        <p14:creationId xmlns:p14="http://schemas.microsoft.com/office/powerpoint/2010/main" val="34245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of World war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weapons had advanced further than our war strategies allowed</a:t>
            </a:r>
          </a:p>
          <a:p>
            <a:pPr lvl="1"/>
            <a:r>
              <a:rPr lang="en-US" dirty="0"/>
              <a:t>This resulted in Trench Warfare</a:t>
            </a:r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4" y="1524000"/>
            <a:ext cx="666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91508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of WWI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45720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Bent </a:t>
            </a:r>
            <a:r>
              <a:rPr lang="en-US" dirty="0"/>
              <a:t>double, like old beggars under sacks,</a:t>
            </a:r>
            <a:br>
              <a:rPr lang="en-US" dirty="0"/>
            </a:br>
            <a:r>
              <a:rPr lang="en-US" dirty="0" smtClean="0"/>
              <a:t>Knock-kneed</a:t>
            </a:r>
            <a:r>
              <a:rPr lang="en-US" dirty="0"/>
              <a:t>, coughing like hags, we cursed through sludge,</a:t>
            </a:r>
            <a:br>
              <a:rPr lang="en-US" dirty="0"/>
            </a:br>
            <a:r>
              <a:rPr lang="en-US" dirty="0" smtClean="0"/>
              <a:t>Till </a:t>
            </a:r>
            <a:r>
              <a:rPr lang="en-US" dirty="0"/>
              <a:t>on the haunting flares we turned out backs,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towards our distant rest began to trudge.</a:t>
            </a:r>
            <a:br>
              <a:rPr lang="en-US" dirty="0"/>
            </a:br>
            <a:r>
              <a:rPr lang="en-US" dirty="0" smtClean="0"/>
              <a:t>Men </a:t>
            </a:r>
            <a:r>
              <a:rPr lang="en-US" dirty="0"/>
              <a:t>marched asleep. Many had lost their boots,</a:t>
            </a:r>
            <a:br>
              <a:rPr lang="en-US" dirty="0"/>
            </a:br>
            <a:r>
              <a:rPr lang="en-US" dirty="0" smtClean="0"/>
              <a:t>But </a:t>
            </a:r>
            <a:r>
              <a:rPr lang="en-US" dirty="0"/>
              <a:t>limped on, blood-shod. All went lame, all blind;</a:t>
            </a:r>
            <a:br>
              <a:rPr lang="en-US" dirty="0"/>
            </a:br>
            <a:r>
              <a:rPr lang="en-US" dirty="0" smtClean="0"/>
              <a:t>Drunk </a:t>
            </a:r>
            <a:r>
              <a:rPr lang="en-US" dirty="0"/>
              <a:t>with fatigue; deaf even to the hoots</a:t>
            </a:r>
            <a:br>
              <a:rPr lang="en-US" dirty="0"/>
            </a:br>
            <a:r>
              <a:rPr lang="en-US" dirty="0" smtClean="0"/>
              <a:t>Of </a:t>
            </a:r>
            <a:r>
              <a:rPr lang="en-US" dirty="0"/>
              <a:t>gas-shells dropping softly behind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Gas! GAS! Quick, boys!--An ecstasy of fumbling</a:t>
            </a:r>
            <a:br>
              <a:rPr lang="en-US" dirty="0"/>
            </a:br>
            <a:r>
              <a:rPr lang="en-US" dirty="0" smtClean="0"/>
              <a:t>Fitting </a:t>
            </a:r>
            <a:r>
              <a:rPr lang="en-US" dirty="0"/>
              <a:t>the clumsy helmets just in time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someone still was yelling out and stumbling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 err="1"/>
              <a:t>flound'ring</a:t>
            </a:r>
            <a:r>
              <a:rPr lang="en-US" dirty="0"/>
              <a:t> like a man in fire or lime.--</a:t>
            </a:r>
            <a:br>
              <a:rPr lang="en-US" dirty="0"/>
            </a:br>
            <a:r>
              <a:rPr lang="en-US" dirty="0" smtClean="0"/>
              <a:t>Dim </a:t>
            </a:r>
            <a:r>
              <a:rPr lang="en-US" dirty="0"/>
              <a:t>through the misty panes and thick green light,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under a green sea, I saw him drowning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600200"/>
            <a:ext cx="457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all my dreams before my helpless sight</a:t>
            </a:r>
            <a:br>
              <a:rPr lang="en-US" dirty="0"/>
            </a:br>
            <a:r>
              <a:rPr lang="en-US" dirty="0"/>
              <a:t>He plunges at me, guttering, choking, drowning 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in some smothering dreams, you too could pace</a:t>
            </a:r>
            <a:br>
              <a:rPr lang="en-US" dirty="0"/>
            </a:br>
            <a:r>
              <a:rPr lang="en-US" dirty="0" smtClean="0"/>
              <a:t>Behind </a:t>
            </a:r>
            <a:r>
              <a:rPr lang="en-US" dirty="0"/>
              <a:t>the wagon that we flung him in,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watch the white eyes writhing in his face,</a:t>
            </a:r>
            <a:br>
              <a:rPr lang="en-US" dirty="0"/>
            </a:br>
            <a:r>
              <a:rPr lang="en-US" dirty="0" smtClean="0"/>
              <a:t>His </a:t>
            </a:r>
            <a:r>
              <a:rPr lang="en-US" dirty="0"/>
              <a:t>hanging face, like a devil's sick of sin,</a:t>
            </a:r>
            <a:br>
              <a:rPr lang="en-US" dirty="0"/>
            </a:br>
            <a:r>
              <a:rPr lang="en-US" dirty="0" smtClean="0"/>
              <a:t>If </a:t>
            </a:r>
            <a:r>
              <a:rPr lang="en-US" dirty="0"/>
              <a:t>you could hear, at every jolt, the blood</a:t>
            </a:r>
            <a:br>
              <a:rPr lang="en-US" dirty="0"/>
            </a:br>
            <a:r>
              <a:rPr lang="en-US" dirty="0" smtClean="0"/>
              <a:t>Come </a:t>
            </a:r>
            <a:r>
              <a:rPr lang="en-US" dirty="0"/>
              <a:t>gargling from the froth-corrupted lungs</a:t>
            </a:r>
            <a:br>
              <a:rPr lang="en-US" dirty="0"/>
            </a:br>
            <a:r>
              <a:rPr lang="en-US" dirty="0" smtClean="0"/>
              <a:t>Bitter </a:t>
            </a:r>
            <a:r>
              <a:rPr lang="en-US" dirty="0"/>
              <a:t>as the cud</a:t>
            </a:r>
            <a:br>
              <a:rPr lang="en-US" dirty="0"/>
            </a:br>
            <a:r>
              <a:rPr lang="en-US" dirty="0" smtClean="0"/>
              <a:t>Of </a:t>
            </a:r>
            <a:r>
              <a:rPr lang="en-US" dirty="0"/>
              <a:t>vile, incurable sores on innocent tongues,--</a:t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friend, you would not tell with such high zest</a:t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>children ardent for some desperate glory,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old Lie: Dulce et decorum </a:t>
            </a:r>
            <a:r>
              <a:rPr lang="en-US" dirty="0" err="1"/>
              <a:t>est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 </a:t>
            </a:r>
            <a:r>
              <a:rPr lang="en-US" dirty="0"/>
              <a:t>patria </a:t>
            </a:r>
            <a:r>
              <a:rPr lang="en-US" dirty="0" err="1"/>
              <a:t>mori</a:t>
            </a:r>
            <a:r>
              <a:rPr lang="en-US" dirty="0"/>
              <a:t>.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Dulce et Decorum Est </a:t>
            </a:r>
            <a:br>
              <a:rPr lang="en-US" dirty="0" smtClean="0"/>
            </a:br>
            <a:r>
              <a:rPr lang="en-US" sz="1400" dirty="0" smtClean="0"/>
              <a:t>World War I Poem</a:t>
            </a:r>
            <a:br>
              <a:rPr lang="en-US" sz="1400" dirty="0" smtClean="0"/>
            </a:br>
            <a:r>
              <a:rPr lang="en-US" sz="1400" dirty="0" smtClean="0"/>
              <a:t>Wilfred Owen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48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Dulce et Decorum Est Pro Patria Mori means: tis sweet and right to die for </a:t>
            </a:r>
            <a:r>
              <a:rPr lang="en-US" dirty="0" smtClean="0"/>
              <a:t>your </a:t>
            </a:r>
            <a:r>
              <a:rPr lang="en-US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37288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Late 1800’s and early 1900’s showed huge increases in military spending in Europe</a:t>
            </a:r>
          </a:p>
          <a:p>
            <a:pPr lvl="1"/>
            <a:r>
              <a:rPr lang="en-US" sz="2000" dirty="0" smtClean="0"/>
              <a:t>More soldiers, more weapons</a:t>
            </a:r>
          </a:p>
          <a:p>
            <a:pPr lvl="1"/>
            <a:r>
              <a:rPr lang="en-US" sz="2000" dirty="0" smtClean="0"/>
              <a:t>Everyone was ready to use their military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Militarism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402"/>
            <a:ext cx="7883102" cy="635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181600" y="2209800"/>
            <a:ext cx="37338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ALLIED POWERS</a:t>
            </a:r>
          </a:p>
          <a:p>
            <a:pPr marL="0" indent="0" algn="ctr">
              <a:buNone/>
            </a:pPr>
            <a:r>
              <a:rPr lang="en-US" sz="1200" dirty="0" smtClean="0"/>
              <a:t>(Triple Entente)</a:t>
            </a:r>
          </a:p>
          <a:p>
            <a:r>
              <a:rPr lang="en-US" sz="1600" dirty="0" smtClean="0"/>
              <a:t>Russia</a:t>
            </a:r>
          </a:p>
          <a:p>
            <a:r>
              <a:rPr lang="en-US" sz="1600" dirty="0" smtClean="0"/>
              <a:t>Britain</a:t>
            </a:r>
          </a:p>
          <a:p>
            <a:r>
              <a:rPr lang="en-US" sz="1600" dirty="0" smtClean="0"/>
              <a:t>France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Feared the Triple Alliance threatened the balance of power in Europe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37338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CENTRAL POWERS</a:t>
            </a:r>
          </a:p>
          <a:p>
            <a:pPr marL="0" indent="0" algn="ctr">
              <a:buNone/>
            </a:pPr>
            <a:r>
              <a:rPr lang="en-US" sz="1200" dirty="0" smtClean="0"/>
              <a:t>(Triple Alliance)</a:t>
            </a:r>
          </a:p>
          <a:p>
            <a:r>
              <a:rPr lang="en-US" sz="1600" dirty="0" smtClean="0"/>
              <a:t>German Empire</a:t>
            </a:r>
          </a:p>
          <a:p>
            <a:r>
              <a:rPr lang="en-US" sz="1600" dirty="0" smtClean="0"/>
              <a:t>Austro-Hungarian Empire</a:t>
            </a:r>
          </a:p>
          <a:p>
            <a:r>
              <a:rPr lang="en-US" sz="1600" dirty="0" smtClean="0"/>
              <a:t>Italy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These three groups feared war with France, they swore to protect each other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731838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Alliances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7924800" cy="11080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Fear of other European Powers led each empire to join an alliance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case of war, allied nations promised to help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Europe broke into two major alliances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334000" y="152400"/>
            <a:ext cx="3733800" cy="5746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48665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33475"/>
            <a:ext cx="66294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5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Imperialism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Define: Extending a country’s power and influence</a:t>
            </a:r>
          </a:p>
          <a:p>
            <a:r>
              <a:rPr lang="en-US" dirty="0" smtClean="0"/>
              <a:t>European countries had worked under a mindset of imperialism for hundreds of years</a:t>
            </a:r>
          </a:p>
          <a:p>
            <a:r>
              <a:rPr lang="en-US" dirty="0" smtClean="0"/>
              <a:t>Now most of the world’s land had been claimed by European powers</a:t>
            </a:r>
          </a:p>
          <a:p>
            <a:pPr lvl="1"/>
            <a:r>
              <a:rPr lang="en-US" dirty="0" smtClean="0"/>
              <a:t>This caused tension throughout Europe</a:t>
            </a:r>
          </a:p>
        </p:txBody>
      </p:sp>
      <p:pic>
        <p:nvPicPr>
          <p:cNvPr id="4098" name="Picture 2" descr="World War I: Battlefr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1" y="228600"/>
            <a:ext cx="7772400" cy="61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9" y="228600"/>
            <a:ext cx="7883102" cy="635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2362200" cy="41148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eep </a:t>
            </a:r>
            <a:r>
              <a:rPr lang="en-US" dirty="0" smtClean="0"/>
              <a:t>patriotism and an idea of superiority</a:t>
            </a:r>
          </a:p>
          <a:p>
            <a:r>
              <a:rPr lang="en-US" dirty="0" smtClean="0"/>
              <a:t>Each country wanted to prove their national strength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Nationalism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66" y="1524000"/>
            <a:ext cx="6412813" cy="521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M: Militarism</a:t>
            </a:r>
          </a:p>
          <a:p>
            <a:r>
              <a:rPr lang="en-US" sz="4400" dirty="0" smtClean="0"/>
              <a:t>A: Alliances</a:t>
            </a:r>
          </a:p>
          <a:p>
            <a:r>
              <a:rPr lang="en-US" sz="4400" dirty="0" smtClean="0"/>
              <a:t>I: Imperialism</a:t>
            </a:r>
          </a:p>
          <a:p>
            <a:r>
              <a:rPr lang="en-US" sz="4400" dirty="0" smtClean="0"/>
              <a:t>N: Nationalism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Remember </a:t>
            </a:r>
            <a:r>
              <a:rPr lang="en-US" sz="6600" b="1" dirty="0" smtClean="0"/>
              <a:t>MAIN</a:t>
            </a:r>
            <a:endParaRPr lang="en-US" sz="6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76" y="1524000"/>
            <a:ext cx="2649474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Spark: The assassination of </a:t>
            </a:r>
            <a:br>
              <a:rPr lang="en-US" dirty="0" smtClean="0"/>
            </a:br>
            <a:r>
              <a:rPr lang="en-US" dirty="0" smtClean="0"/>
              <a:t>Franz Ferdinand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Franz Ferdinand (Duke of Austro-Hungarian Empire) was shot by a Serbian</a:t>
            </a:r>
          </a:p>
          <a:p>
            <a:r>
              <a:rPr lang="en-US" dirty="0" smtClean="0"/>
              <a:t>Austro-Hungarian Empire declares was on Serbia</a:t>
            </a:r>
          </a:p>
          <a:p>
            <a:r>
              <a:rPr lang="en-US" dirty="0" smtClean="0"/>
              <a:t>Alliances dragged everyone into war</a:t>
            </a:r>
          </a:p>
          <a:p>
            <a:pPr lvl="1"/>
            <a:r>
              <a:rPr lang="en-US" dirty="0" smtClean="0"/>
              <a:t>Russia mobilizes to defend Serbian allies</a:t>
            </a:r>
          </a:p>
          <a:p>
            <a:pPr lvl="1"/>
            <a:r>
              <a:rPr lang="en-US" dirty="0" smtClean="0"/>
              <a:t>Russia mobilized against Germany just in case Germany entered the war</a:t>
            </a:r>
          </a:p>
          <a:p>
            <a:pPr lvl="1"/>
            <a:r>
              <a:rPr lang="en-US" dirty="0" smtClean="0"/>
              <a:t>Germany declares war on Russia (defend themselves and the Austro-Hungarians)</a:t>
            </a:r>
          </a:p>
          <a:p>
            <a:pPr lvl="1"/>
            <a:r>
              <a:rPr lang="en-US" dirty="0" smtClean="0"/>
              <a:t>Knowing France will enter the war on Russia’s side, Germany declares war on France before France got the chance</a:t>
            </a:r>
          </a:p>
          <a:p>
            <a:pPr lvl="1"/>
            <a:r>
              <a:rPr lang="en-US" dirty="0" smtClean="0"/>
              <a:t>Britain joins to protect their French and Russian 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of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1596</TotalTime>
  <Words>590</Words>
  <Application>Microsoft Office PowerPoint</Application>
  <PresentationFormat>On-screen Show (4:3)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World War I</vt:lpstr>
      <vt:lpstr>Causes of the War</vt:lpstr>
      <vt:lpstr>1. Militarism</vt:lpstr>
      <vt:lpstr>2. Alliances</vt:lpstr>
      <vt:lpstr>3. Imperialism</vt:lpstr>
      <vt:lpstr>4. Nationalism</vt:lpstr>
      <vt:lpstr>Remember MAIN</vt:lpstr>
      <vt:lpstr>The Spark: The assassination of  Franz Ferdinand</vt:lpstr>
      <vt:lpstr>Course of the War</vt:lpstr>
      <vt:lpstr>Schlieffen Plan</vt:lpstr>
      <vt:lpstr>U.S. Enters War, 1917</vt:lpstr>
      <vt:lpstr>Recipe Card</vt:lpstr>
      <vt:lpstr>The Great War</vt:lpstr>
      <vt:lpstr>Trench Warfare</vt:lpstr>
      <vt:lpstr>Horrors of Trench Warfare</vt:lpstr>
      <vt:lpstr>Weapons of World war i</vt:lpstr>
      <vt:lpstr>Weapons of WWI Activity</vt:lpstr>
      <vt:lpstr>Dulce et Decorum Est  World War I Poem Wilfred Owen</vt:lpstr>
      <vt:lpstr>Propaganda Activity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Kristen Nelson</dc:creator>
  <cp:lastModifiedBy>Kristen Nelson</cp:lastModifiedBy>
  <cp:revision>26</cp:revision>
  <dcterms:created xsi:type="dcterms:W3CDTF">2014-02-11T23:03:06Z</dcterms:created>
  <dcterms:modified xsi:type="dcterms:W3CDTF">2015-02-12T15:22:39Z</dcterms:modified>
</cp:coreProperties>
</file>