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19A3D21-210D-4E6F-ADC9-0ADD0DCA3B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483919A-9533-45E4-B1CC-EF9CAF0B2E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524000"/>
          </a:xfrm>
        </p:spPr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724400"/>
            <a:ext cx="7543800" cy="990600"/>
          </a:xfrm>
        </p:spPr>
        <p:txBody>
          <a:bodyPr/>
          <a:lstStyle/>
          <a:p>
            <a:r>
              <a:rPr lang="en-US" dirty="0" smtClean="0"/>
              <a:t>West and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6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Industrialism Needs:</a:t>
            </a:r>
          </a:p>
          <a:p>
            <a:r>
              <a:rPr lang="en-US" dirty="0" smtClean="0"/>
              <a:t>Raw Materials</a:t>
            </a:r>
          </a:p>
          <a:p>
            <a:r>
              <a:rPr lang="en-US" dirty="0" smtClean="0"/>
              <a:t>Factory System</a:t>
            </a:r>
          </a:p>
          <a:p>
            <a:r>
              <a:rPr lang="en-US" dirty="0" smtClean="0"/>
              <a:t>Transportation to export finished products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40184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447800"/>
            <a:ext cx="25146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Industrial Revolution in the </a:t>
            </a:r>
            <a:r>
              <a:rPr lang="en-US" sz="4000" dirty="0" smtClean="0"/>
              <a:t>West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058391" y="2781300"/>
            <a:ext cx="2123209" cy="22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72991" y="1381990"/>
            <a:ext cx="3418609" cy="3113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TRANSPORTATION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00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Revolution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period of rapid growth in the speed and convenience of travel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762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Two most important innovations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Steamboat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Railroad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Engines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5719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Invention of steam powered engine offered first breakthrough of the Transportation Revolution</a:t>
            </a:r>
          </a:p>
          <a:p>
            <a:r>
              <a:rPr lang="en-US" dirty="0" smtClean="0"/>
              <a:t>Allowed for Robert Fulton to create steamboat</a:t>
            </a:r>
          </a:p>
          <a:p>
            <a:pPr lvl="1"/>
            <a:r>
              <a:rPr lang="en-US" dirty="0" smtClean="0"/>
              <a:t>Move quickly against the current no matter weather conditions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91" y="1752600"/>
            <a:ext cx="381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7" y="1752600"/>
            <a:ext cx="4454207" cy="33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7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190999"/>
          </a:xfrm>
        </p:spPr>
        <p:txBody>
          <a:bodyPr/>
          <a:lstStyle/>
          <a:p>
            <a:r>
              <a:rPr lang="en-US" dirty="0" smtClean="0"/>
              <a:t>Railroad revolutionized land travel</a:t>
            </a:r>
          </a:p>
          <a:p>
            <a:r>
              <a:rPr lang="en-US" dirty="0" smtClean="0"/>
              <a:t>Used steam engine to power the railroads</a:t>
            </a:r>
          </a:p>
          <a:p>
            <a:r>
              <a:rPr lang="en-US" dirty="0" smtClean="0"/>
              <a:t>Made transportation more efficient and cost effective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42</TotalTime>
  <Words>96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Industrial Revolution</vt:lpstr>
      <vt:lpstr>What’s the Problem?</vt:lpstr>
      <vt:lpstr>TRANSPORTATION</vt:lpstr>
      <vt:lpstr>Transportation Revolution</vt:lpstr>
      <vt:lpstr>Steam Engines</vt:lpstr>
      <vt:lpstr>Railroad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Kristen Nelson</dc:creator>
  <cp:lastModifiedBy>Kristen Nelson</cp:lastModifiedBy>
  <cp:revision>3</cp:revision>
  <dcterms:created xsi:type="dcterms:W3CDTF">2014-03-18T19:47:54Z</dcterms:created>
  <dcterms:modified xsi:type="dcterms:W3CDTF">2014-03-18T20:30:27Z</dcterms:modified>
</cp:coreProperties>
</file>