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53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6F0B132-AC06-4D63-A3F7-6F6E2DE65CCC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C7D6B82-082E-4357-A0EA-C0F0505EC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English Settlement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Religions Role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2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31166"/>
            <a:ext cx="8229600" cy="398863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Squanto and Samoset:  2 Indians that helped the </a:t>
            </a:r>
            <a:r>
              <a:rPr lang="en-US" dirty="0" smtClean="0">
                <a:ea typeface="+mn-ea"/>
              </a:rPr>
              <a:t>pilgrims</a:t>
            </a:r>
          </a:p>
          <a:p>
            <a:pPr lvl="1">
              <a:defRPr/>
            </a:pPr>
            <a:r>
              <a:rPr lang="en-US" dirty="0" smtClean="0"/>
              <a:t>Taught them </a:t>
            </a:r>
            <a:r>
              <a:rPr lang="en-US" dirty="0" smtClean="0">
                <a:ea typeface="+mn-ea"/>
              </a:rPr>
              <a:t>how </a:t>
            </a:r>
            <a:r>
              <a:rPr lang="en-US" dirty="0">
                <a:ea typeface="+mn-ea"/>
              </a:rPr>
              <a:t>to farm and fertilize the </a:t>
            </a:r>
            <a:r>
              <a:rPr lang="en-US" dirty="0" smtClean="0">
                <a:ea typeface="+mn-ea"/>
              </a:rPr>
              <a:t>ground</a:t>
            </a:r>
          </a:p>
          <a:p>
            <a:pPr>
              <a:defRPr/>
            </a:pPr>
            <a:r>
              <a:rPr lang="en-US" dirty="0"/>
              <a:t>First Thanksgiving with the Wampanoag Indians to celebrate the fall </a:t>
            </a:r>
            <a:r>
              <a:rPr lang="en-US" dirty="0" smtClean="0"/>
              <a:t>harvest</a:t>
            </a:r>
          </a:p>
          <a:p>
            <a:pPr>
              <a:defRPr/>
            </a:pPr>
            <a:r>
              <a:rPr lang="en-US" dirty="0" smtClean="0"/>
              <a:t>Religion </a:t>
            </a:r>
            <a:r>
              <a:rPr lang="en-US" dirty="0"/>
              <a:t>played a major role in society</a:t>
            </a:r>
            <a:r>
              <a:rPr lang="en-US" dirty="0" smtClean="0"/>
              <a:t>.</a:t>
            </a:r>
          </a:p>
          <a:p>
            <a:pPr marL="4572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57200" y="18288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57200" y="2895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33400" y="4038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</a:pPr>
            <a:endParaRPr lang="en-US" alt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33400" y="5181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33399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First Thanksgiving and Culture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8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“Protest” the Catholic Church</a:t>
            </a:r>
          </a:p>
          <a:p>
            <a:pPr eaLnBrk="1" hangingPunct="1"/>
            <a:r>
              <a:rPr lang="en-US" altLang="en-US" sz="2800" dirty="0" smtClean="0"/>
              <a:t>Began by Martin Luther</a:t>
            </a:r>
          </a:p>
          <a:p>
            <a:pPr lvl="1" eaLnBrk="1" hangingPunct="1"/>
            <a:r>
              <a:rPr lang="en-US" altLang="en-US" sz="2800" dirty="0" smtClean="0"/>
              <a:t>95 Theses: Writes everything he thinks is wrong with the Catholic Church</a:t>
            </a:r>
          </a:p>
          <a:p>
            <a:pPr eaLnBrk="1" hangingPunct="1"/>
            <a:r>
              <a:rPr lang="en-US" altLang="en-US" sz="2800" dirty="0" smtClean="0"/>
              <a:t>Many Europeans break away from the Catholic Church</a:t>
            </a:r>
          </a:p>
          <a:p>
            <a:pPr lvl="1" eaLnBrk="1" hangingPunct="1"/>
            <a:r>
              <a:rPr lang="en-US" altLang="en-US" sz="2800" dirty="0" smtClean="0"/>
              <a:t>Remain deeply Christian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Protestant Reformation</a:t>
            </a:r>
          </a:p>
        </p:txBody>
      </p:sp>
    </p:spTree>
    <p:extLst>
      <p:ext uri="{BB962C8B-B14F-4D97-AF65-F5344CB8AC3E}">
        <p14:creationId xmlns:p14="http://schemas.microsoft.com/office/powerpoint/2010/main" val="215227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0" y="1719070"/>
            <a:ext cx="3073892" cy="49865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Sell of Indulgences</a:t>
            </a:r>
          </a:p>
          <a:p>
            <a:r>
              <a:rPr lang="en-US" dirty="0" smtClean="0"/>
              <a:t>Rely on Saints, not on Christ</a:t>
            </a:r>
          </a:p>
          <a:p>
            <a:r>
              <a:rPr lang="en-US" dirty="0" smtClean="0"/>
              <a:t>Looking down on man instead of up to God</a:t>
            </a:r>
          </a:p>
          <a:p>
            <a:r>
              <a:rPr lang="en-US" dirty="0" smtClean="0"/>
              <a:t>Preaching words not from the Bible</a:t>
            </a:r>
          </a:p>
          <a:p>
            <a:r>
              <a:rPr lang="en-US" dirty="0" smtClean="0"/>
              <a:t>Gambling and other secret sins amongst church leaders</a:t>
            </a:r>
          </a:p>
          <a:p>
            <a:r>
              <a:rPr lang="en-US" dirty="0" smtClean="0"/>
              <a:t>Materialism and wealth amongst church leaders</a:t>
            </a:r>
          </a:p>
          <a:p>
            <a:r>
              <a:rPr lang="en-US" dirty="0" smtClean="0"/>
              <a:t>No Christian acts of kindness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0" y="355847"/>
            <a:ext cx="3428260" cy="863353"/>
          </a:xfrm>
        </p:spPr>
        <p:txBody>
          <a:bodyPr/>
          <a:lstStyle/>
          <a:p>
            <a:r>
              <a:rPr lang="en-US" sz="2400" dirty="0" smtClean="0"/>
              <a:t>Problems with Catholicism</a:t>
            </a:r>
            <a:endParaRPr lang="en-US" sz="2400" dirty="0"/>
          </a:p>
        </p:txBody>
      </p:sp>
      <p:pic>
        <p:nvPicPr>
          <p:cNvPr id="4" name="Picture 3" descr="Lucas; Two Kinds of Preach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5321300" cy="638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2672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One such break off is the Church of England</a:t>
            </a:r>
          </a:p>
          <a:p>
            <a:pPr eaLnBrk="1" hangingPunct="1"/>
            <a:r>
              <a:rPr lang="en-US" altLang="en-US" sz="2800" dirty="0" smtClean="0"/>
              <a:t>King Henry VIII of England</a:t>
            </a:r>
          </a:p>
          <a:p>
            <a:pPr lvl="1" eaLnBrk="1" hangingPunct="1"/>
            <a:r>
              <a:rPr lang="en-US" altLang="en-US" sz="2800" dirty="0" smtClean="0"/>
              <a:t>Obsessed with providing an heir to throne</a:t>
            </a:r>
          </a:p>
          <a:p>
            <a:pPr eaLnBrk="1" hangingPunct="1"/>
            <a:r>
              <a:rPr lang="en-US" altLang="en-US" sz="2800" dirty="0" smtClean="0"/>
              <a:t>Wife doesn’t birth a son</a:t>
            </a:r>
          </a:p>
          <a:p>
            <a:pPr lvl="1" eaLnBrk="1" hangingPunct="1"/>
            <a:r>
              <a:rPr lang="en-US" altLang="en-US" sz="2800" dirty="0" smtClean="0"/>
              <a:t>King Henry VIII wants the marriage annulled</a:t>
            </a:r>
          </a:p>
          <a:p>
            <a:pPr eaLnBrk="1" hangingPunct="1"/>
            <a:r>
              <a:rPr lang="en-US" altLang="en-US" sz="2800" dirty="0" smtClean="0"/>
              <a:t>Pope says no</a:t>
            </a:r>
          </a:p>
          <a:p>
            <a:pPr lvl="1" eaLnBrk="1" hangingPunct="1"/>
            <a:r>
              <a:rPr lang="en-US" altLang="en-US" sz="2800" dirty="0" smtClean="0"/>
              <a:t>King Henry creates a new church</a:t>
            </a:r>
          </a:p>
          <a:p>
            <a:pPr lvl="2" eaLnBrk="1" hangingPunct="1"/>
            <a:r>
              <a:rPr lang="en-US" altLang="en-US" sz="2800" dirty="0" smtClean="0"/>
              <a:t>Church of England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Church of England</a:t>
            </a:r>
          </a:p>
        </p:txBody>
      </p:sp>
    </p:spTree>
    <p:extLst>
      <p:ext uri="{BB962C8B-B14F-4D97-AF65-F5344CB8AC3E}">
        <p14:creationId xmlns:p14="http://schemas.microsoft.com/office/powerpoint/2010/main" val="115084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372903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82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WIFE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HEIR?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END OF MARRIAGE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Catherine of Aragon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Daughter named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Divorced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Anne Boleyn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Daughter named Elizabeth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Executed by Henry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83343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Jane Seymour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Son named Edward; sickly and dies at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Died in child birth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Anne of Cleves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 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Divorced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Kathryn Howard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 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Executed by Henry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Katherine Parr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 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1pPr>
                      <a:lvl2pPr marL="37931725" indent="-37474525" defTabSz="4572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B5F03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Widowed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King Henry’s Attempt to </a:t>
            </a:r>
            <a:br>
              <a:rPr lang="en-US" altLang="en-US" smtClean="0"/>
            </a:br>
            <a:r>
              <a:rPr lang="en-US" altLang="en-US" smtClean="0"/>
              <a:t>Provide an Heir</a:t>
            </a:r>
          </a:p>
        </p:txBody>
      </p:sp>
    </p:spTree>
    <p:extLst>
      <p:ext uri="{BB962C8B-B14F-4D97-AF65-F5344CB8AC3E}">
        <p14:creationId xmlns:p14="http://schemas.microsoft.com/office/powerpoint/2010/main" val="61918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Puritans and Pilgrims</a:t>
            </a:r>
          </a:p>
        </p:txBody>
      </p:sp>
    </p:spTree>
    <p:extLst>
      <p:ext uri="{BB962C8B-B14F-4D97-AF65-F5344CB8AC3E}">
        <p14:creationId xmlns:p14="http://schemas.microsoft.com/office/powerpoint/2010/main" val="38951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229600" cy="32766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sz="5100" dirty="0"/>
              <a:t>Puritans: Protestant group trying to purify the Church of </a:t>
            </a:r>
            <a:r>
              <a:rPr lang="en-US" sz="5100" dirty="0" smtClean="0"/>
              <a:t>England</a:t>
            </a:r>
          </a:p>
          <a:p>
            <a:pPr marL="45720" indent="0" eaLnBrk="1" hangingPunct="1">
              <a:buNone/>
              <a:defRPr/>
            </a:pPr>
            <a:endParaRPr lang="en-US" sz="5100" dirty="0" smtClean="0"/>
          </a:p>
          <a:p>
            <a:pPr>
              <a:defRPr/>
            </a:pPr>
            <a:r>
              <a:rPr lang="en-US" sz="5100" dirty="0"/>
              <a:t>Separatists: Most extreme group of Puritans.  Wanted to completely separate from the Church of </a:t>
            </a:r>
            <a:r>
              <a:rPr lang="en-US" sz="5100" dirty="0" smtClean="0"/>
              <a:t>England</a:t>
            </a:r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72321" y="3124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27285" y="449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</a:pPr>
            <a:endParaRPr lang="en-US" alt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533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PURITANS v. SEPARATISTS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6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72456"/>
            <a:ext cx="8229600" cy="37425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800" dirty="0" smtClean="0"/>
              <a:t>Pilgrims were Separatists</a:t>
            </a:r>
          </a:p>
          <a:p>
            <a:pPr eaLnBrk="1" hangingPunct="1">
              <a:defRPr/>
            </a:pPr>
            <a:r>
              <a:rPr lang="en-US" altLang="en-US" sz="2800" dirty="0" smtClean="0"/>
              <a:t>Left England in 1620</a:t>
            </a:r>
          </a:p>
          <a:p>
            <a:pPr lvl="1">
              <a:defRPr/>
            </a:pPr>
            <a:r>
              <a:rPr lang="en-US" altLang="en-US" sz="2600" dirty="0" smtClean="0"/>
              <a:t>Sailed on the Mayflower</a:t>
            </a:r>
            <a:endParaRPr lang="en-US" altLang="en-US" sz="2600" dirty="0"/>
          </a:p>
          <a:p>
            <a:pPr>
              <a:defRPr/>
            </a:pPr>
            <a:r>
              <a:rPr lang="en-US" altLang="en-US" sz="3000" dirty="0" smtClean="0"/>
              <a:t>Established Plymouth</a:t>
            </a:r>
          </a:p>
          <a:p>
            <a:pPr lvl="1">
              <a:defRPr/>
            </a:pPr>
            <a:endParaRPr lang="en-US" altLang="en-US" dirty="0" smtClean="0"/>
          </a:p>
          <a:p>
            <a:pPr marL="4572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buFont typeface="Wingdings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" y="121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8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hlink"/>
              </a:buClr>
              <a:buSzPct val="60000"/>
            </a:pPr>
            <a:endParaRPr lang="en-US" alt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51085" y="1905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85800" y="30480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685800" y="3798757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n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685799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Pilgrims Establish Plymouth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Mayflower compact was a document written by the Pilgrims that made general guidelines for self government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Mayflower Compact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164</TotalTime>
  <Words>305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Religions Role </vt:lpstr>
      <vt:lpstr>Protestant Reformation</vt:lpstr>
      <vt:lpstr>Problems with Catholicism</vt:lpstr>
      <vt:lpstr>Church of England</vt:lpstr>
      <vt:lpstr>King Henry’s Attempt to  Provide an Heir</vt:lpstr>
      <vt:lpstr>Puritans and Pilgrims</vt:lpstr>
      <vt:lpstr>PowerPoint Presentation</vt:lpstr>
      <vt:lpstr>PowerPoint Presentation</vt:lpstr>
      <vt:lpstr>Mayflower Compact</vt:lpstr>
      <vt:lpstr>PowerPoint Presentation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Protestant Reformation</dc:title>
  <dc:creator>Kristen Nelson</dc:creator>
  <cp:lastModifiedBy>Kristen Nelson</cp:lastModifiedBy>
  <cp:revision>9</cp:revision>
  <dcterms:created xsi:type="dcterms:W3CDTF">2013-10-15T03:04:31Z</dcterms:created>
  <dcterms:modified xsi:type="dcterms:W3CDTF">2014-10-27T15:59:00Z</dcterms:modified>
</cp:coreProperties>
</file>