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0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75F5-DFB4-446E-8231-6CECB33D5439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5A78-D178-4694-AA7E-AAA7BCFF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5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75F5-DFB4-446E-8231-6CECB33D5439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5A78-D178-4694-AA7E-AAA7BCFF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1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75F5-DFB4-446E-8231-6CECB33D5439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5A78-D178-4694-AA7E-AAA7BCFF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75F5-DFB4-446E-8231-6CECB33D5439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5A78-D178-4694-AA7E-AAA7BCFF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7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75F5-DFB4-446E-8231-6CECB33D5439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5A78-D178-4694-AA7E-AAA7BCFF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1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75F5-DFB4-446E-8231-6CECB33D5439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5A78-D178-4694-AA7E-AAA7BCFF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4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75F5-DFB4-446E-8231-6CECB33D5439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5A78-D178-4694-AA7E-AAA7BCFF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8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75F5-DFB4-446E-8231-6CECB33D5439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5A78-D178-4694-AA7E-AAA7BCFF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4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75F5-DFB4-446E-8231-6CECB33D5439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5A78-D178-4694-AA7E-AAA7BCFF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7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75F5-DFB4-446E-8231-6CECB33D5439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5A78-D178-4694-AA7E-AAA7BCFF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9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75F5-DFB4-446E-8231-6CECB33D5439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5A78-D178-4694-AA7E-AAA7BCFF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175F5-DFB4-446E-8231-6CECB33D5439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D5A78-D178-4694-AA7E-AAA7BCFF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0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96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JERUSALEM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Jerusalem is the #3 holy city.  The Dome of the Rock is where Muhammad ascended to heaven.</a:t>
            </a:r>
          </a:p>
        </p:txBody>
      </p:sp>
    </p:spTree>
    <p:extLst>
      <p:ext uri="{BB962C8B-B14F-4D97-AF65-F5344CB8AC3E}">
        <p14:creationId xmlns:p14="http://schemas.microsoft.com/office/powerpoint/2010/main" val="232746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More beliefs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Islam forbids alcoholic beverages,  gambling, and eating pork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Also forbids lending money and charging interest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On judgment day God will separate the good from the bad, God decides who has salvation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Jihad is the struggle against good and evil within yourself or in war (inner struggle most important).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930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QUR’AN </a:t>
            </a:r>
            <a:br>
              <a:rPr lang="en-US" dirty="0" smtClean="0"/>
            </a:br>
            <a:r>
              <a:rPr lang="en-US" sz="2400" dirty="0" smtClean="0"/>
              <a:t>(Koran, Quran)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holy book of Islam</a:t>
            </a:r>
          </a:p>
          <a:p>
            <a:pPr eaLnBrk="1" hangingPunct="1"/>
            <a:r>
              <a:rPr lang="en-US" altLang="en-US" smtClean="0"/>
              <a:t>Teachings of the Prophet Muhammad who Muslims believe spoke the word of God</a:t>
            </a:r>
          </a:p>
          <a:p>
            <a:pPr eaLnBrk="1" hangingPunct="1"/>
            <a:r>
              <a:rPr lang="en-US" altLang="en-US" smtClean="0"/>
              <a:t>Similar stories and accounts to those found in the Old Testament and Torah</a:t>
            </a:r>
          </a:p>
        </p:txBody>
      </p:sp>
    </p:spTree>
    <p:extLst>
      <p:ext uri="{BB962C8B-B14F-4D97-AF65-F5344CB8AC3E}">
        <p14:creationId xmlns:p14="http://schemas.microsoft.com/office/powerpoint/2010/main" val="389881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Islam</a:t>
            </a:r>
            <a:endParaRPr lang="en-US" dirty="0"/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five pillars and traditions</a:t>
            </a:r>
          </a:p>
        </p:txBody>
      </p:sp>
    </p:spTree>
    <p:extLst>
      <p:ext uri="{BB962C8B-B14F-4D97-AF65-F5344CB8AC3E}">
        <p14:creationId xmlns:p14="http://schemas.microsoft.com/office/powerpoint/2010/main" val="9200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Pillar One: Faith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ph idx="1"/>
          </p:nvPr>
        </p:nvGraphicFramePr>
        <p:xfrm>
          <a:off x="1665288" y="1752600"/>
          <a:ext cx="5095875" cy="36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rawing" r:id="rId3" imgW="6233108" imgH="4420118" progId="">
                  <p:embed/>
                </p:oleObj>
              </mc:Choice>
              <mc:Fallback>
                <p:oleObj name="Drawing" r:id="rId3" imgW="6233108" imgH="442011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88" y="1752600"/>
                        <a:ext cx="5095875" cy="361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55588" y="5427663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charset="0"/>
              </a:rPr>
              <a:t>There is no God but Allah. Muhammad is his Prophet and Messenger.</a:t>
            </a:r>
          </a:p>
        </p:txBody>
      </p:sp>
    </p:spTree>
    <p:extLst>
      <p:ext uri="{BB962C8B-B14F-4D97-AF65-F5344CB8AC3E}">
        <p14:creationId xmlns:p14="http://schemas.microsoft.com/office/powerpoint/2010/main" val="429352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Pillar Two: Prayer (Salat)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PRAY 5 TIMES A DAY.</a:t>
            </a:r>
          </a:p>
          <a:p>
            <a:pPr eaLnBrk="1" hangingPunct="1"/>
            <a:r>
              <a:rPr lang="en-US" altLang="en-US" smtClean="0"/>
              <a:t>Face Mecca.</a:t>
            </a:r>
          </a:p>
          <a:p>
            <a:pPr eaLnBrk="1" hangingPunct="1"/>
            <a:r>
              <a:rPr lang="en-US" altLang="en-US" smtClean="0"/>
              <a:t>Forehead to the ground.</a:t>
            </a:r>
          </a:p>
        </p:txBody>
      </p:sp>
    </p:spTree>
    <p:extLst>
      <p:ext uri="{BB962C8B-B14F-4D97-AF65-F5344CB8AC3E}">
        <p14:creationId xmlns:p14="http://schemas.microsoft.com/office/powerpoint/2010/main" val="36377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Pillar Three: Charity (Zakat)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Muslims are </a:t>
            </a:r>
            <a:r>
              <a:rPr lang="en-US" altLang="en-US" u="sng" smtClean="0"/>
              <a:t>required </a:t>
            </a:r>
            <a:r>
              <a:rPr lang="en-US" altLang="en-US" smtClean="0"/>
              <a:t>to give alms (help) to those less fortunate than themselves and to support the mosque.</a:t>
            </a:r>
          </a:p>
          <a:p>
            <a:pPr eaLnBrk="1" hangingPunct="1"/>
            <a:r>
              <a:rPr lang="en-US" altLang="en-US" smtClean="0"/>
              <a:t>2.5% every year</a:t>
            </a:r>
          </a:p>
        </p:txBody>
      </p:sp>
    </p:spTree>
    <p:extLst>
      <p:ext uri="{BB962C8B-B14F-4D97-AF65-F5344CB8AC3E}">
        <p14:creationId xmlns:p14="http://schemas.microsoft.com/office/powerpoint/2010/main" val="256276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Pillar Four: Fasting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RAMADAN: Holy month of fasting and celebration.</a:t>
            </a:r>
          </a:p>
          <a:p>
            <a:pPr eaLnBrk="1" hangingPunct="1"/>
            <a:r>
              <a:rPr lang="en-US" altLang="en-US" smtClean="0"/>
              <a:t>9th month of the Islamic calendar (changes every year).</a:t>
            </a:r>
          </a:p>
          <a:p>
            <a:pPr eaLnBrk="1" hangingPunct="1"/>
            <a:r>
              <a:rPr lang="en-US" altLang="en-US" smtClean="0"/>
              <a:t>Fasting from dawn to dusk.</a:t>
            </a:r>
          </a:p>
          <a:p>
            <a:pPr eaLnBrk="1" hangingPunct="1"/>
            <a:r>
              <a:rPr lang="en-US" altLang="en-US" smtClean="0"/>
              <a:t>It is seen as a great celebration</a:t>
            </a:r>
          </a:p>
        </p:txBody>
      </p:sp>
    </p:spTree>
    <p:extLst>
      <p:ext uri="{BB962C8B-B14F-4D97-AF65-F5344CB8AC3E}">
        <p14:creationId xmlns:p14="http://schemas.microsoft.com/office/powerpoint/2010/main" val="234041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Pillar Five: Pilgrimage (Hajj)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HAJJ: A pilgrimage (trip) to Mecca once in their lifetime to visit the Kaaba and participate in other religious ceremonies.</a:t>
            </a:r>
          </a:p>
        </p:txBody>
      </p:sp>
    </p:spTree>
    <p:extLst>
      <p:ext uri="{BB962C8B-B14F-4D97-AF65-F5344CB8AC3E}">
        <p14:creationId xmlns:p14="http://schemas.microsoft.com/office/powerpoint/2010/main" val="266954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Mecca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most holy city to Muslims</a:t>
            </a:r>
          </a:p>
          <a:p>
            <a:r>
              <a:rPr lang="en-US" altLang="en-US" smtClean="0"/>
              <a:t>It has the Ka’aba</a:t>
            </a:r>
          </a:p>
          <a:p>
            <a:pPr lvl="1"/>
            <a:r>
              <a:rPr lang="en-US" altLang="en-US" smtClean="0"/>
              <a:t>It is a structure said to me built by Abraham and Ishmael</a:t>
            </a:r>
          </a:p>
          <a:p>
            <a:pPr lvl="1"/>
            <a:r>
              <a:rPr lang="en-US" altLang="en-US" smtClean="0"/>
              <a:t>The Black Stone is found within this structure</a:t>
            </a:r>
          </a:p>
          <a:p>
            <a:pPr lvl="2"/>
            <a:r>
              <a:rPr lang="en-US" altLang="en-US" smtClean="0"/>
              <a:t>Said to be a stone given by the angel Gabriel to Abraham</a:t>
            </a:r>
          </a:p>
        </p:txBody>
      </p:sp>
    </p:spTree>
    <p:extLst>
      <p:ext uri="{BB962C8B-B14F-4D97-AF65-F5344CB8AC3E}">
        <p14:creationId xmlns:p14="http://schemas.microsoft.com/office/powerpoint/2010/main" val="413582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Medina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Medina is the #2 holy city to Muslims--this is where followers first accepted Muhammad.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8389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315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Drawing</vt:lpstr>
      <vt:lpstr>PowerPoint Presentation</vt:lpstr>
      <vt:lpstr>Islam</vt:lpstr>
      <vt:lpstr>Pillar One: Faith</vt:lpstr>
      <vt:lpstr>Pillar Two: Prayer (Salat)</vt:lpstr>
      <vt:lpstr>Pillar Three: Charity (Zakat)</vt:lpstr>
      <vt:lpstr>Pillar Four: Fasting</vt:lpstr>
      <vt:lpstr>Pillar Five: Pilgrimage (Hajj)</vt:lpstr>
      <vt:lpstr>Mecca</vt:lpstr>
      <vt:lpstr>Medina</vt:lpstr>
      <vt:lpstr>JERUSALEM</vt:lpstr>
      <vt:lpstr>More beliefs</vt:lpstr>
      <vt:lpstr>QUR’AN  (Koran, Quran)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Nelson</dc:creator>
  <cp:lastModifiedBy>Kristen Nelson</cp:lastModifiedBy>
  <cp:revision>1</cp:revision>
  <dcterms:created xsi:type="dcterms:W3CDTF">2014-10-22T15:35:50Z</dcterms:created>
  <dcterms:modified xsi:type="dcterms:W3CDTF">2014-10-22T15:37:05Z</dcterms:modified>
</cp:coreProperties>
</file>