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E0EA2D-0698-4FA6-B952-1DA124D8C790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105D6A-A97E-46FE-B6EC-ED2DE42B9E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Foreign and Domestic Policy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Washington’s Presidency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French Revolution and </a:t>
            </a:r>
            <a:br>
              <a:rPr lang="en-US" dirty="0" smtClean="0"/>
            </a:br>
            <a:r>
              <a:rPr lang="en-US" dirty="0" smtClean="0"/>
              <a:t>US 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Rebellion of French People against Monarch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/>
              <a:t>Stormed Bastille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/>
              <a:t>Declaration of the Rights of Man</a:t>
            </a:r>
          </a:p>
          <a:p>
            <a:pPr marL="1062990" lvl="2" indent="-514350">
              <a:buFont typeface="+mj-lt"/>
              <a:buAutoNum type="romanLcPeriod"/>
            </a:pPr>
            <a:r>
              <a:rPr lang="en-US" dirty="0" smtClean="0"/>
              <a:t>“liberty, equality, and Fraternity [brotherhood]”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Thomas Jefferson initially supported the French Revolution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European Liberty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Shortly after the Revolution started Great Britain went to war with France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Washington proclaimed neutrality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11" y="1423988"/>
            <a:ext cx="6654264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38263"/>
            <a:ext cx="3657600" cy="501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97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Genet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French Representative to U.S.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Recruited ordinary citizens to help fight the British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Privateers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Upset that U.S. refused to help France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Jefferson resigned from his cabinet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2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Jay’s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British seized all ships carrying food to the French West Indies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Stop supplies to French during their war with France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British captured hundreds of neutral American merchant 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John Jay was the US Chief Justice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Sent to London to work out peaceful resolution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Treaty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Small American merchant ships were allowed to continue trading items in Caribbean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British would abandon forts in frontier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U.S. would pay pre-Revolutionary debts to British merchants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Pinckney’s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Pinckney was the U.S. ambassador to Spain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Disputed border in Florida cause Spain to close port in New Orleans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Treaty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Spain agreed to change the Florida border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Reopened port in New Orleans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Opens frontier to further expansion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FAVORED U.S.</a:t>
            </a:r>
          </a:p>
          <a:p>
            <a:pPr marL="788670" lvl="1" indent="-514350">
              <a:buFont typeface="+mj-lt"/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512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in Northwest Territory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Natives were upset about Americans settling in the Northwest Territory (Ohio Valley)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help from the British Natives begin a war with the Americans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American initially lose battles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Win Battle of Fallen Timbers</a:t>
            </a:r>
          </a:p>
          <a:p>
            <a:pPr marL="1062990" lvl="2" indent="-514350">
              <a:buFont typeface="+mj-lt"/>
              <a:buAutoNum type="alphaLcPeriod"/>
            </a:pPr>
            <a:r>
              <a:rPr lang="en-US" dirty="0" smtClean="0"/>
              <a:t>Burn American Indian villages and fields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Treaty of Greenville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Gave U.S. access to American Indian lands in Northwest Territory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0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Whiskey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Congress taxed American made Whiskey that Farmers who made the Whiskey couldn’t afford.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Farmers refused to pay the tax and tarred and feathered tax collectors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Some called themselves the new Sons of Liberty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Washington needed to prove federal authority under their new Constitution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Washington sends 13,000 militiamen </a:t>
            </a:r>
          </a:p>
          <a:p>
            <a:pPr marL="1062990" lvl="2" indent="-514350">
              <a:buFont typeface="+mj-lt"/>
              <a:buAutoNum type="romanLcPeriod"/>
            </a:pPr>
            <a:r>
              <a:rPr lang="en-US" dirty="0" smtClean="0"/>
              <a:t>Rebels saw the army and disbanded without a </a:t>
            </a:r>
            <a:r>
              <a:rPr lang="en-US" dirty="0" smtClean="0"/>
              <a:t>battle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Whiskey Rebellion proves the strength and authority of the new federal government</a:t>
            </a:r>
            <a:endParaRPr lang="en-US" dirty="0" smtClean="0"/>
          </a:p>
          <a:p>
            <a:pPr marL="78867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837</TotalTime>
  <Words>333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Washington’s Presidency</vt:lpstr>
      <vt:lpstr>French Revolution and  US Neutrality</vt:lpstr>
      <vt:lpstr>Citizen Genet</vt:lpstr>
      <vt:lpstr>Jay’s Treaty</vt:lpstr>
      <vt:lpstr>Pinckney’s Treaty</vt:lpstr>
      <vt:lpstr>Conflict in Northwest Territory</vt:lpstr>
      <vt:lpstr>Whiskey Rebellion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Washington’s Presidency</dc:title>
  <dc:creator>Kristen Nelson</dc:creator>
  <cp:lastModifiedBy>Kristen Nelson</cp:lastModifiedBy>
  <cp:revision>10</cp:revision>
  <dcterms:created xsi:type="dcterms:W3CDTF">2014-01-31T22:33:35Z</dcterms:created>
  <dcterms:modified xsi:type="dcterms:W3CDTF">2014-02-06T22:22:50Z</dcterms:modified>
</cp:coreProperties>
</file>