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FFA5ED0-97DD-4CE4-9C94-8FADD8D0842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A04617D-C13F-4A91-9CC7-D402B03BB80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 v. Great Britain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 of 1812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TEcumseh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Tecumseh was  Native American leader who wanted to unite Indian tribes against the American threat</a:t>
            </a:r>
          </a:p>
          <a:p>
            <a:r>
              <a:rPr lang="en-US" dirty="0" smtClean="0"/>
              <a:t>Battle of Tippecanoe was fought between Tecumseh’s forces and Americans</a:t>
            </a:r>
          </a:p>
          <a:p>
            <a:pPr lvl="1"/>
            <a:r>
              <a:rPr lang="en-US" dirty="0" smtClean="0"/>
              <a:t>Americans won the battle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War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Britain used impressment against American </a:t>
            </a:r>
            <a:r>
              <a:rPr lang="en-US" dirty="0" smtClean="0"/>
              <a:t>sailors</a:t>
            </a:r>
            <a:endParaRPr lang="en-US" dirty="0"/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Impressment: the practice of pressing, or forcing, people to </a:t>
            </a:r>
            <a:r>
              <a:rPr lang="en-US" dirty="0" smtClean="0"/>
              <a:t>serve </a:t>
            </a:r>
            <a:r>
              <a:rPr lang="en-US" dirty="0"/>
              <a:t>in the </a:t>
            </a:r>
            <a:r>
              <a:rPr lang="en-US" dirty="0" smtClean="0"/>
              <a:t>army/navy</a:t>
            </a:r>
          </a:p>
          <a:p>
            <a:pPr marL="400050">
              <a:buFont typeface="+mj-lt"/>
              <a:buAutoNum type="arabicPeriod"/>
            </a:pPr>
            <a:r>
              <a:rPr lang="en-US" dirty="0" smtClean="0"/>
              <a:t>Americans embargoed British goods</a:t>
            </a:r>
          </a:p>
          <a:p>
            <a:pPr marL="857250" lvl="1" indent="-342900">
              <a:buFont typeface="+mj-lt"/>
              <a:buAutoNum type="alphaLcPeriod"/>
            </a:pPr>
            <a:r>
              <a:rPr lang="en-US" dirty="0" smtClean="0"/>
              <a:t>Embargo: banning trade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Americans thought the British encouraged Tecumseh to attack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United States wanted to expand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3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Hawks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War Hawks: Members of Congress who wanted war against 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639762"/>
          </a:xfrm>
        </p:spPr>
        <p:txBody>
          <a:bodyPr/>
          <a:lstStyle/>
          <a:p>
            <a:pPr algn="ctr"/>
            <a:r>
              <a:rPr lang="en-US" dirty="0" smtClean="0"/>
              <a:t>The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14400"/>
            <a:ext cx="7924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WAR AT SEA</a:t>
            </a:r>
          </a:p>
          <a:p>
            <a:pPr lvl="1"/>
            <a:r>
              <a:rPr lang="en-US" dirty="0" smtClean="0"/>
              <a:t>Britain had the greatest navy in the world	</a:t>
            </a:r>
          </a:p>
          <a:p>
            <a:pPr lvl="2"/>
            <a:r>
              <a:rPr lang="en-US" dirty="0" smtClean="0"/>
              <a:t>America shocked everyone by winning the first battles against Britain</a:t>
            </a:r>
          </a:p>
          <a:p>
            <a:pPr marL="57150" indent="0">
              <a:buNone/>
            </a:pPr>
            <a:r>
              <a:rPr lang="en-US" b="1" dirty="0" smtClean="0"/>
              <a:t>THE CANADIAN BORDER</a:t>
            </a:r>
          </a:p>
          <a:p>
            <a:pPr lvl="1"/>
            <a:r>
              <a:rPr lang="en-US" dirty="0" smtClean="0"/>
              <a:t>Britain joined forces with Tecumseh and began to push back the Americans</a:t>
            </a:r>
          </a:p>
          <a:p>
            <a:pPr lvl="1"/>
            <a:r>
              <a:rPr lang="en-US" dirty="0" smtClean="0"/>
              <a:t>Americans burned the Canadian capital, York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orced the British to withdraw and renewed American hope</a:t>
            </a:r>
          </a:p>
          <a:p>
            <a:pPr marL="0" indent="0">
              <a:buNone/>
            </a:pPr>
            <a:r>
              <a:rPr lang="en-US" b="1" dirty="0"/>
              <a:t>THE BRITISH ON THE OFFENSIVE</a:t>
            </a:r>
          </a:p>
          <a:p>
            <a:pPr lvl="1"/>
            <a:r>
              <a:rPr lang="en-US" dirty="0"/>
              <a:t>In response to the Americans burning down the Canadian capitol</a:t>
            </a:r>
          </a:p>
          <a:p>
            <a:pPr lvl="2"/>
            <a:r>
              <a:rPr lang="en-US" dirty="0"/>
              <a:t>The British set fire to the White </a:t>
            </a:r>
            <a:r>
              <a:rPr lang="en-US" dirty="0" smtClean="0"/>
              <a:t>House</a:t>
            </a:r>
            <a:endParaRPr lang="en-US" b="1" dirty="0" smtClean="0"/>
          </a:p>
          <a:p>
            <a:pPr marL="57150" indent="0">
              <a:buNone/>
            </a:pPr>
            <a:r>
              <a:rPr lang="en-US" b="1" dirty="0" smtClean="0"/>
              <a:t>THE FRONTIER WAR</a:t>
            </a:r>
          </a:p>
          <a:p>
            <a:pPr lvl="1"/>
            <a:r>
              <a:rPr lang="en-US" dirty="0" smtClean="0"/>
              <a:t>Tecumseh died, which weakened the British-Indian alliance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172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 and summarize the assigned pages from your book starting with the War at Sea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Ghent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Treaty of Ghent ended the war</a:t>
            </a:r>
          </a:p>
          <a:p>
            <a:pPr lvl="1"/>
            <a:r>
              <a:rPr lang="en-US" dirty="0" smtClean="0"/>
              <a:t>Each Nation returned conquered land</a:t>
            </a:r>
          </a:p>
        </p:txBody>
      </p:sp>
    </p:spTree>
    <p:extLst>
      <p:ext uri="{BB962C8B-B14F-4D97-AF65-F5344CB8AC3E}">
        <p14:creationId xmlns:p14="http://schemas.microsoft.com/office/powerpoint/2010/main" val="21693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dirty="0" smtClean="0"/>
              <a:t>Battle of New Orleans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90600"/>
            <a:ext cx="7924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Britain wanted control of the Mississippi River so they attacked New Orleans</a:t>
            </a:r>
          </a:p>
          <a:p>
            <a:pPr lvl="1"/>
            <a:r>
              <a:rPr lang="en-US" dirty="0" smtClean="0"/>
              <a:t>Two weeks after peace treaty was made</a:t>
            </a:r>
          </a:p>
          <a:p>
            <a:r>
              <a:rPr lang="en-US" dirty="0" smtClean="0"/>
              <a:t>Andrew Jackson led the Americans brilliantly</a:t>
            </a:r>
          </a:p>
          <a:p>
            <a:pPr lvl="1"/>
            <a:r>
              <a:rPr lang="en-US" dirty="0" smtClean="0"/>
              <a:t>Constructed a wall of dirt and logs</a:t>
            </a:r>
          </a:p>
          <a:p>
            <a:r>
              <a:rPr lang="en-US" dirty="0" smtClean="0"/>
              <a:t>British marched toward U.S. forces under cover of fog</a:t>
            </a:r>
          </a:p>
          <a:p>
            <a:pPr lvl="1"/>
            <a:r>
              <a:rPr lang="en-US" dirty="0" smtClean="0"/>
              <a:t>Fog cleared leaving them exposed</a:t>
            </a:r>
          </a:p>
          <a:p>
            <a:pPr lvl="1"/>
            <a:r>
              <a:rPr lang="en-US" dirty="0" smtClean="0"/>
              <a:t>America won this last battle</a:t>
            </a:r>
          </a:p>
          <a:p>
            <a:r>
              <a:rPr lang="en-US" dirty="0" smtClean="0"/>
              <a:t>Andrew Jackson became a National War Hero</a:t>
            </a:r>
          </a:p>
          <a:p>
            <a:pPr marL="57150" indent="0" algn="ctr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dirty="0" smtClean="0"/>
              <a:t>BLOODEIST BATTLE OF THE WAR</a:t>
            </a:r>
          </a:p>
          <a:p>
            <a:pPr marL="3143250" lvl="7" indent="0">
              <a:buNone/>
            </a:pPr>
            <a:r>
              <a:rPr lang="en-US" dirty="0" smtClean="0"/>
              <a:t>British Forces: 5,300</a:t>
            </a:r>
          </a:p>
          <a:p>
            <a:pPr marL="3143250" lvl="7" indent="0">
              <a:buNone/>
            </a:pPr>
            <a:r>
              <a:rPr lang="en-US" dirty="0"/>
              <a:t>	</a:t>
            </a:r>
            <a:r>
              <a:rPr lang="en-US" dirty="0" smtClean="0"/>
              <a:t>Casualties: 2,000</a:t>
            </a:r>
          </a:p>
          <a:p>
            <a:pPr marL="3143250" lvl="7" indent="0">
              <a:buNone/>
            </a:pPr>
            <a:r>
              <a:rPr lang="en-US" dirty="0" smtClean="0"/>
              <a:t>American Forces: 4,500</a:t>
            </a:r>
          </a:p>
          <a:p>
            <a:pPr marL="3143250" lvl="7" indent="0">
              <a:buNone/>
            </a:pPr>
            <a:r>
              <a:rPr lang="en-US" dirty="0"/>
              <a:t>	</a:t>
            </a:r>
            <a:r>
              <a:rPr lang="en-US" dirty="0" smtClean="0"/>
              <a:t>Casulaties:70</a:t>
            </a:r>
          </a:p>
        </p:txBody>
      </p:sp>
    </p:spTree>
    <p:extLst>
      <p:ext uri="{BB962C8B-B14F-4D97-AF65-F5344CB8AC3E}">
        <p14:creationId xmlns:p14="http://schemas.microsoft.com/office/powerpoint/2010/main" val="194117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Take a minute to review the questions on your notes to help prepare for your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War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Proved that the young American government could be strong and successful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United States could expand westward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Creates a hero in Andrew Jackson (Battle of New Orleans)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Ends bad feelings toward the British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898</TotalTime>
  <Words>277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War of 1812</vt:lpstr>
      <vt:lpstr>TEcumseh</vt:lpstr>
      <vt:lpstr>Causes of the War of 1812</vt:lpstr>
      <vt:lpstr>War Hawks</vt:lpstr>
      <vt:lpstr>The War </vt:lpstr>
      <vt:lpstr>Treaty of Ghent</vt:lpstr>
      <vt:lpstr>Battle of New Orleans</vt:lpstr>
      <vt:lpstr>Prepare for quiz!</vt:lpstr>
      <vt:lpstr>Effects of the War of 1812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of 1812</dc:title>
  <dc:creator>Kristen Nelson</dc:creator>
  <cp:lastModifiedBy>Kristen Nelson</cp:lastModifiedBy>
  <cp:revision>20</cp:revision>
  <dcterms:created xsi:type="dcterms:W3CDTF">2014-02-25T17:59:15Z</dcterms:created>
  <dcterms:modified xsi:type="dcterms:W3CDTF">2015-03-02T22:56:53Z</dcterms:modified>
</cp:coreProperties>
</file>