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59A4F-2763-4C08-9604-8FFE071C67F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97BD4-3E42-4520-9970-07A590C3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people in South Vietnam like HO Chi Minh</a:t>
            </a:r>
            <a:r>
              <a:rPr lang="en-US" baseline="0" dirty="0" smtClean="0"/>
              <a:t> even though he was Communist because he led them to 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7BD4-3E42-4520-9970-07A590C3A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4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8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2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1B9E-9CD5-4FC3-AB31-CBAA2918282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6CDC-F768-4639-B050-2A48FC7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Imperial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Vietnam struggled for independence against France for 20 years</a:t>
            </a:r>
          </a:p>
          <a:p>
            <a:r>
              <a:rPr lang="en-US" dirty="0" smtClean="0"/>
              <a:t>After the fall of France in WWII, Japan invaded Vietnam</a:t>
            </a:r>
          </a:p>
          <a:p>
            <a:r>
              <a:rPr lang="en-US" dirty="0" smtClean="0"/>
              <a:t>Vietnam fought the Japanese until the end of WWII</a:t>
            </a:r>
          </a:p>
          <a:p>
            <a:pPr lvl="1"/>
            <a:r>
              <a:rPr lang="en-US" dirty="0" smtClean="0"/>
              <a:t>They hoped to gain an independent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the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WWII, France wanted to regain their broken empire</a:t>
            </a:r>
          </a:p>
          <a:p>
            <a:r>
              <a:rPr lang="en-US" dirty="0" smtClean="0"/>
              <a:t>Communist Vietnamese led a campaign of Guerilla warfare to oust the French</a:t>
            </a:r>
          </a:p>
          <a:p>
            <a:pPr lvl="1"/>
            <a:r>
              <a:rPr lang="en-US" dirty="0" smtClean="0"/>
              <a:t>China supported </a:t>
            </a:r>
            <a:r>
              <a:rPr lang="en-US" dirty="0" smtClean="0"/>
              <a:t>the </a:t>
            </a:r>
            <a:r>
              <a:rPr lang="en-US" dirty="0" smtClean="0"/>
              <a:t>Vietnamese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Geneva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France gave Vietnam independence, but it would be divided in half</a:t>
            </a:r>
          </a:p>
          <a:p>
            <a:pPr lvl="1"/>
            <a:r>
              <a:rPr lang="en-US" dirty="0" smtClean="0"/>
              <a:t>North: Communist</a:t>
            </a:r>
          </a:p>
          <a:p>
            <a:pPr lvl="1"/>
            <a:r>
              <a:rPr lang="en-US" dirty="0" smtClean="0"/>
              <a:t>South: Non-Communist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U.S. supported South Vietnam in creating a non-communist government</a:t>
            </a:r>
          </a:p>
          <a:p>
            <a:pPr lvl="1"/>
            <a:r>
              <a:rPr lang="en-US" dirty="0" smtClean="0"/>
              <a:t>S. Vietnam skipped elections so as to avoid the election of a Communist leader</a:t>
            </a:r>
          </a:p>
          <a:p>
            <a:pPr lvl="1"/>
            <a:r>
              <a:rPr lang="en-US" dirty="0" smtClean="0"/>
              <a:t>Many Vietnamese wanted Ho Chi Minh (Communist) as their leader since he led them against the Japanese and French</a:t>
            </a:r>
          </a:p>
          <a:p>
            <a:pPr lvl="1"/>
            <a:r>
              <a:rPr lang="en-US" dirty="0" smtClean="0"/>
              <a:t>Leaders of South Vietnam didn’t have support of people</a:t>
            </a: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5874"/>
            <a:ext cx="3962400" cy="55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5874"/>
            <a:ext cx="3886200" cy="544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Stalemate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South Vietnamese who wanted to reunite the country under Communism, fought against U.S. military involvement</a:t>
            </a:r>
          </a:p>
          <a:p>
            <a:r>
              <a:rPr lang="en-US" dirty="0" smtClean="0"/>
              <a:t>United States aided the South (those who wanted to stay separate)</a:t>
            </a:r>
          </a:p>
          <a:p>
            <a:r>
              <a:rPr lang="en-US" dirty="0" smtClean="0"/>
              <a:t>USSR and China aided the North</a:t>
            </a:r>
          </a:p>
          <a:p>
            <a:r>
              <a:rPr lang="en-US" dirty="0" smtClean="0"/>
              <a:t>3 Major powers ensured the war would be a long, bloody, expensive stalemate</a:t>
            </a:r>
          </a:p>
          <a:p>
            <a:r>
              <a:rPr lang="en-US" dirty="0" smtClean="0"/>
              <a:t>1975 U.S. withdrew</a:t>
            </a:r>
          </a:p>
          <a:p>
            <a:r>
              <a:rPr lang="en-US" dirty="0" smtClean="0"/>
              <a:t>1976 North Vietnam conquered South Vietnam and declared independence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50775"/>
            <a:ext cx="4502150" cy="551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9307"/>
            <a:ext cx="8196569" cy="538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233</Words>
  <Application>Microsoft Office PowerPoint</Application>
  <PresentationFormat>On-screen Show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Vietnam War</vt:lpstr>
      <vt:lpstr>Fighting Imperial Powers</vt:lpstr>
      <vt:lpstr>Fighting the French</vt:lpstr>
      <vt:lpstr>Geneva Conference</vt:lpstr>
      <vt:lpstr>Cold War Stalemate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War</dc:title>
  <dc:creator>Kristen Nelson</dc:creator>
  <cp:lastModifiedBy>Kristen Nelson</cp:lastModifiedBy>
  <cp:revision>11</cp:revision>
  <dcterms:created xsi:type="dcterms:W3CDTF">2014-05-12T21:36:18Z</dcterms:created>
  <dcterms:modified xsi:type="dcterms:W3CDTF">2015-05-08T18:05:45Z</dcterms:modified>
</cp:coreProperties>
</file>