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37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DC175D-C420-4986-9FB0-8AF4907509A4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0F5995-90B1-48A3-95A3-4029920520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1. Declared that Germany was responsible for </a:t>
            </a:r>
            <a:r>
              <a:rPr lang="en-US" dirty="0" smtClean="0">
                <a:solidFill>
                  <a:prstClr val="black"/>
                </a:solidFill>
              </a:rPr>
              <a:t>starting </a:t>
            </a:r>
            <a:r>
              <a:rPr lang="en-US" dirty="0">
                <a:solidFill>
                  <a:prstClr val="black"/>
                </a:solidFill>
              </a:rPr>
              <a:t>the war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2. </a:t>
            </a:r>
            <a:r>
              <a:rPr lang="en-US" dirty="0" smtClean="0">
                <a:solidFill>
                  <a:prstClr val="black"/>
                </a:solidFill>
              </a:rPr>
              <a:t>Germany had </a:t>
            </a:r>
            <a:r>
              <a:rPr lang="en-US" dirty="0">
                <a:solidFill>
                  <a:prstClr val="black"/>
                </a:solidFill>
              </a:rPr>
              <a:t>to pay “reparations”. For all damages that the Allies had received during the war.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Had to reduce army to 100,000 men and eliminate </a:t>
            </a:r>
            <a:r>
              <a:rPr lang="en-US" dirty="0" smtClean="0">
                <a:solidFill>
                  <a:prstClr val="black"/>
                </a:solidFill>
              </a:rPr>
              <a:t>air force.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872287" cy="470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238875" cy="556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8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996781" cy="599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50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 complete sentences to answer the following questions on a separate piece of paper.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 Describe 2 causes of World War I? (Full sentences)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 What led the Americans to enter the War?</a:t>
            </a:r>
          </a:p>
          <a:p>
            <a:pPr lvl="1">
              <a:buFont typeface="+mj-lt"/>
              <a:buAutoNum type="arabicPeriod"/>
            </a:pPr>
            <a:r>
              <a:rPr lang="en-US" smtClean="0"/>
              <a:t> What </a:t>
            </a:r>
            <a:r>
              <a:rPr lang="en-US" dirty="0" smtClean="0"/>
              <a:t>did the Treaty of Versailles do to Germany? What did this eventually lead to?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2" y="457200"/>
            <a:ext cx="872547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3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118375" cy="64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Result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3084" y="990600"/>
            <a:ext cx="8760916" cy="58674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Define Disillusion: to </a:t>
            </a:r>
            <a:r>
              <a:rPr lang="en-US" sz="2000" dirty="0"/>
              <a:t>realize that a belief or an ideal is false.</a:t>
            </a:r>
            <a:endParaRPr lang="en-US" sz="2000" dirty="0" smtClean="0"/>
          </a:p>
          <a:p>
            <a:r>
              <a:rPr lang="en-US" sz="2000" dirty="0" smtClean="0"/>
              <a:t>People stopped believing in the idea of progress and human goodness</a:t>
            </a:r>
          </a:p>
          <a:p>
            <a:pPr lvl="1"/>
            <a:r>
              <a:rPr lang="en-US" sz="2000" dirty="0" smtClean="0"/>
              <a:t>If humans were good and always progressing, WWI would never have happened</a:t>
            </a:r>
          </a:p>
          <a:p>
            <a:r>
              <a:rPr lang="en-US" sz="2000" dirty="0" smtClean="0"/>
              <a:t>Art and literature become more abstract and less concrete</a:t>
            </a:r>
          </a:p>
          <a:p>
            <a:pPr lvl="1"/>
            <a:r>
              <a:rPr lang="en-US" sz="2000" dirty="0" smtClean="0"/>
              <a:t>They are disillusioned with reality</a:t>
            </a:r>
          </a:p>
          <a:p>
            <a:r>
              <a:rPr lang="en-US" sz="2000" dirty="0" smtClean="0"/>
              <a:t>Europe falls into a time of depression</a:t>
            </a:r>
          </a:p>
          <a:p>
            <a:pPr lvl="1"/>
            <a:r>
              <a:rPr lang="en-US" sz="2000" dirty="0" smtClean="0"/>
              <a:t>Germany tries to pay back damages (this economic crisis and destruction of Germany will lead to WWII)</a:t>
            </a:r>
          </a:p>
          <a:p>
            <a:r>
              <a:rPr lang="en-US" sz="2000" dirty="0" smtClean="0"/>
              <a:t>America enters an age of care-free materialism</a:t>
            </a:r>
          </a:p>
          <a:p>
            <a:pPr lvl="1"/>
            <a:r>
              <a:rPr lang="en-US" sz="2000" dirty="0" smtClean="0"/>
              <a:t>Followed by a depression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382000" cy="47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595985"/>
            <a:ext cx="4400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249521"/>
            <a:ext cx="5376862" cy="65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Feelings of Bitterness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Inflation</a:t>
            </a:r>
          </a:p>
          <a:p>
            <a:pPr lvl="1"/>
            <a:r>
              <a:rPr lang="en-US" dirty="0" smtClean="0"/>
              <a:t>A street car ride cost more than a long trip.</a:t>
            </a:r>
          </a:p>
          <a:p>
            <a:pPr lvl="1"/>
            <a:r>
              <a:rPr lang="en-US" dirty="0" smtClean="0"/>
              <a:t>4 eggs = 2 million marks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920441" cy="61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60864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8032693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02883" cy="53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224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Treaty of Versailles </vt:lpstr>
      <vt:lpstr>PowerPoint Presentation</vt:lpstr>
      <vt:lpstr>PowerPoint Presentation</vt:lpstr>
      <vt:lpstr>Result of the War</vt:lpstr>
      <vt:lpstr>Effects on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 Quiz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Johnson</dc:creator>
  <cp:lastModifiedBy>Kristen Nelson</cp:lastModifiedBy>
  <cp:revision>10</cp:revision>
  <dcterms:created xsi:type="dcterms:W3CDTF">2015-02-13T19:48:02Z</dcterms:created>
  <dcterms:modified xsi:type="dcterms:W3CDTF">2015-02-17T19:20:26Z</dcterms:modified>
</cp:coreProperties>
</file>