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E7474-B60F-41CF-9632-ECDD027D2B27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00FCCA-EF43-4E47-B45B-01D5E200B8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american-revolution/siege-of-yorktown/videos/yorktow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AS-dCdYZb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www.history.com/topics/american-revolution/siege-of-yorktown/videos/yorktown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Siege of Yorktown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Treaty of Paris 1783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 of the American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smtClean="0"/>
              <a:t>Years to fight the Revolution, 2 Years to create the peace </a:t>
            </a:r>
            <a:r>
              <a:rPr lang="en-US" dirty="0" smtClean="0"/>
              <a:t>treaty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Great Britain recognized the independent United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the new nation’s borders (212)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Great Britain accepted American rights to trade and settle in the west.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Treaty of Paris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2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“Absolute Freedom and Independence”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745505" cy="3877815"/>
          </a:xfrm>
        </p:spPr>
        <p:txBody>
          <a:bodyPr>
            <a:normAutofit/>
          </a:bodyPr>
          <a:lstStyle/>
          <a:p>
            <a:r>
              <a:rPr lang="en-US" dirty="0" smtClean="0"/>
              <a:t>How does the Revolutionary War impact you as an 8</a:t>
            </a:r>
            <a:r>
              <a:rPr lang="en-US" baseline="30000" dirty="0" smtClean="0"/>
              <a:t>th</a:t>
            </a:r>
            <a:r>
              <a:rPr lang="en-US" dirty="0" smtClean="0"/>
              <a:t> grade student in America today?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www.youtube.com/watch?v=1AS-dCdYZbo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a drawing, represent the greatest impact of the American Revolution in your life.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Option 1: “If we lost the American Revolution…”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Option 2: “Because we won the American Revolution…”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467</TotalTime>
  <Words>107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Siege of Yorktown</vt:lpstr>
      <vt:lpstr>Treaty of Paris 1783</vt:lpstr>
      <vt:lpstr>Terms of Treaty of Paris</vt:lpstr>
      <vt:lpstr>George Washington</vt:lpstr>
      <vt:lpstr>Activity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Paris 1783</dc:title>
  <dc:creator>Kristen Nelson</dc:creator>
  <cp:lastModifiedBy>Kristen Nelson</cp:lastModifiedBy>
  <cp:revision>8</cp:revision>
  <dcterms:created xsi:type="dcterms:W3CDTF">2013-12-13T00:37:04Z</dcterms:created>
  <dcterms:modified xsi:type="dcterms:W3CDTF">2014-12-11T21:31:23Z</dcterms:modified>
</cp:coreProperties>
</file>