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0" r:id="rId5"/>
    <p:sldId id="273" r:id="rId6"/>
    <p:sldId id="272" r:id="rId7"/>
    <p:sldId id="274" r:id="rId8"/>
    <p:sldId id="276" r:id="rId9"/>
    <p:sldId id="277" r:id="rId10"/>
    <p:sldId id="280" r:id="rId11"/>
    <p:sldId id="279" r:id="rId12"/>
    <p:sldId id="278" r:id="rId13"/>
    <p:sldId id="275" r:id="rId14"/>
    <p:sldId id="285" r:id="rId15"/>
    <p:sldId id="284" r:id="rId16"/>
    <p:sldId id="283" r:id="rId17"/>
    <p:sldId id="281" r:id="rId18"/>
    <p:sldId id="282" r:id="rId19"/>
    <p:sldId id="286" r:id="rId20"/>
    <p:sldId id="287" r:id="rId21"/>
    <p:sldId id="271" r:id="rId22"/>
    <p:sldId id="28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8DCAE18-95FE-4F31-82C9-EE6A8B022087}" type="datetimeFigureOut">
              <a:rPr lang="en-US" smtClean="0"/>
              <a:pPr/>
              <a:t>8/29/2013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4B47899-E1A4-4078-961C-9F3A160FAA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States and Capitals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Montana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200" dirty="0" smtClean="0"/>
              <a:t>46 out of Montana's 56 counties are considered "frontier counties" with an average population of 6 or fewer people per square mile.</a:t>
            </a:r>
            <a:endParaRPr lang="en-US" sz="22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667000" y="838200"/>
            <a:ext cx="91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Montana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Wyoming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The equality state-first state to give women the right to vote. Also home of the first national park, coal mine, and JC Penney.</a:t>
            </a:r>
            <a:endParaRPr lang="en-US" sz="24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667000" y="1676400"/>
            <a:ext cx="9967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Wyoming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Colorado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Colorado is the only state in history to turn down the Olympics.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895600" y="2590800"/>
            <a:ext cx="9717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Colorado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Mexico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Albuquerque hosts the worlds largest air balloon fiesta every October.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590800" y="3657600"/>
            <a:ext cx="1256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Mexico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Dakota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The town of Rugby is the geographical center of North America.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657600" y="838200"/>
            <a:ext cx="1346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North Dakota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South Dakota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Home of Mount Rushmore and Crazy Horse, which when finished will be the world’s largest </a:t>
            </a:r>
            <a:r>
              <a:rPr lang="en-US" sz="2600" dirty="0" err="1" smtClean="0"/>
              <a:t>scupture</a:t>
            </a:r>
            <a:r>
              <a:rPr lang="en-US" sz="2600" dirty="0" smtClean="0"/>
              <a:t>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722688" y="1524000"/>
            <a:ext cx="1306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South Dakota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Nebraska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The Naval Ammunition Depot located in Hastings provided 40% of WWII's ammunition.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3886200" y="2057400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Nebraska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Home of the first Pizza Hut.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267200" y="2819400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Kansas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Oklahoma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Beaver, Oklahoma holds a World Championship Cow Chip Throw each April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4267200" y="3505200"/>
            <a:ext cx="1053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Oklahoma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Alaska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Alaska is two times the size of Texas. They also have areas that receive 24 hours of daylight or darkness.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010400" y="914400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Alaska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Mr Ward's geography, history\Geography\Chapter 7\The South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235050" cy="5943600"/>
          </a:xfrm>
          <a:prstGeom prst="rect">
            <a:avLst/>
          </a:prstGeom>
          <a:noFill/>
        </p:spPr>
      </p:pic>
      <p:pic>
        <p:nvPicPr>
          <p:cNvPr id="4" name="Picture 3" descr="H:\Mr Ward's geography, history\Geography\Chapter 7\The Wes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24235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Hawaii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Hawaii produces 1/3 of the world’s supply of pineapples.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6477000" y="3962400"/>
            <a:ext cx="757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Hawaii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Mr Ward's geography, history\Geography\Chapter 7\The South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235050" cy="5943600"/>
          </a:xfrm>
          <a:prstGeom prst="rect">
            <a:avLst/>
          </a:prstGeom>
          <a:noFill/>
        </p:spPr>
      </p:pic>
      <p:pic>
        <p:nvPicPr>
          <p:cNvPr id="4" name="Picture 3" descr="H:\Mr Ward's geography, history\Geography\Chapter 7\The West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09600"/>
            <a:ext cx="9242358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:\Mr Ward's geography, history\Geography\Chapter 7\The South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57200"/>
            <a:ext cx="923505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Home of Starbucks, soft serve ice cream, Bill Gates and the Microsoft Corporation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838200" y="392668"/>
            <a:ext cx="1165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Washington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Oregon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Home of Crater Lake—the deepest lake in the United States and the only lake formed in the remains of a volcano.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762000" y="1078468"/>
            <a:ext cx="831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Oregon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It is estimated there are approximately 500,000 detectable seismic tremors in California annually.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583127" y="2819400"/>
            <a:ext cx="1017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California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Nevada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Las Vegas has more hotel rooms than any other place on earth. They also have 205,726 slot machines.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143000" y="2133600"/>
            <a:ext cx="796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Nevada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Idaho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Rigby is known as the birthplace of television.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828800" y="1447800"/>
            <a:ext cx="641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Idaho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Utah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Home of the first department store—ZCMI.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2133600" y="243840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Utah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Arizona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At one time, camels were used to transport goods across Arizona.</a:t>
            </a:r>
            <a:endParaRPr lang="en-US" sz="2600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idx="1"/>
          </p:nvPr>
        </p:nvSpPr>
        <p:spPr/>
      </p:sp>
      <p:pic>
        <p:nvPicPr>
          <p:cNvPr id="11" name="Picture 10" descr="H:\Mr Ward's geography, history\Geography\Chapter 7\The West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0"/>
            <a:ext cx="8221400" cy="4880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1828800" y="3505200"/>
            <a:ext cx="841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Arizona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518</TotalTime>
  <Words>318</Words>
  <Application>Microsoft Office PowerPoint</Application>
  <PresentationFormat>On-screen Show (4:3)</PresentationFormat>
  <Paragraphs>56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Equity</vt:lpstr>
      <vt:lpstr>The West</vt:lpstr>
      <vt:lpstr>PowerPoint Presentation</vt:lpstr>
      <vt:lpstr>Washington</vt:lpstr>
      <vt:lpstr>Oregon</vt:lpstr>
      <vt:lpstr>California</vt:lpstr>
      <vt:lpstr>Nevada</vt:lpstr>
      <vt:lpstr>Idaho</vt:lpstr>
      <vt:lpstr>Utah</vt:lpstr>
      <vt:lpstr>Arizona</vt:lpstr>
      <vt:lpstr>Montana</vt:lpstr>
      <vt:lpstr>Wyoming</vt:lpstr>
      <vt:lpstr>Colorado</vt:lpstr>
      <vt:lpstr>New Mexico</vt:lpstr>
      <vt:lpstr>North Dakota</vt:lpstr>
      <vt:lpstr>South Dakota</vt:lpstr>
      <vt:lpstr>Nebraska</vt:lpstr>
      <vt:lpstr>Kansas</vt:lpstr>
      <vt:lpstr>Oklahoma</vt:lpstr>
      <vt:lpstr>Alaska</vt:lpstr>
      <vt:lpstr>Hawaii</vt:lpstr>
      <vt:lpstr>PowerPoint Presentation</vt:lpstr>
      <vt:lpstr>PowerPoint Presentation</vt:lpstr>
    </vt:vector>
  </TitlesOfParts>
  <Company>Nebo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South</dc:title>
  <dc:creator>Anika Turner</dc:creator>
  <cp:lastModifiedBy>Kristen Nelson</cp:lastModifiedBy>
  <cp:revision>47</cp:revision>
  <dcterms:created xsi:type="dcterms:W3CDTF">2012-11-07T14:23:22Z</dcterms:created>
  <dcterms:modified xsi:type="dcterms:W3CDTF">2013-08-29T21:05:35Z</dcterms:modified>
</cp:coreProperties>
</file>