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4" r:id="rId10"/>
    <p:sldId id="263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AE18-95FE-4F31-82C9-EE6A8B02208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4B47899-E1A4-4078-961C-9F3A160FAA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AE18-95FE-4F31-82C9-EE6A8B02208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47899-E1A4-4078-961C-9F3A160FA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AE18-95FE-4F31-82C9-EE6A8B02208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47899-E1A4-4078-961C-9F3A160FA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AE18-95FE-4F31-82C9-EE6A8B02208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47899-E1A4-4078-961C-9F3A160FAA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AE18-95FE-4F31-82C9-EE6A8B02208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4B47899-E1A4-4078-961C-9F3A160FA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AE18-95FE-4F31-82C9-EE6A8B02208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47899-E1A4-4078-961C-9F3A160FAA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AE18-95FE-4F31-82C9-EE6A8B02208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47899-E1A4-4078-961C-9F3A160FAA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AE18-95FE-4F31-82C9-EE6A8B02208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47899-E1A4-4078-961C-9F3A160FA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AE18-95FE-4F31-82C9-EE6A8B02208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47899-E1A4-4078-961C-9F3A160FA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AE18-95FE-4F31-82C9-EE6A8B02208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47899-E1A4-4078-961C-9F3A160FAA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AE18-95FE-4F31-82C9-EE6A8B02208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4B47899-E1A4-4078-961C-9F3A160FAA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8DCAE18-95FE-4F31-82C9-EE6A8B02208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4B47899-E1A4-4078-961C-9F3A160FA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States and Capitals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South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Georgia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Coca-Cola was invented in Atlanta, Georgia.</a:t>
            </a:r>
            <a:endParaRPr lang="en-US" sz="32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2051" name="Picture 3" descr="H:\Mr Ward's geography, history\Geography\Chapter 7\The Sou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28600"/>
            <a:ext cx="6670548" cy="429310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867400" y="2057400"/>
            <a:ext cx="960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Georgia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Florida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Florida has two different rivers that have the same name, Withlacoochee</a:t>
            </a:r>
            <a:endParaRPr lang="en-US" sz="24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2051" name="Picture 3" descr="H:\Mr Ward's geography, history\Geography\Chapter 7\The Sou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28600"/>
            <a:ext cx="6670548" cy="429310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096000" y="2743200"/>
            <a:ext cx="889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Florida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 Carolina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first battle of the Civil War took place at Fort Sumter.</a:t>
            </a:r>
            <a:endParaRPr lang="en-US" sz="24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2051" name="Picture 3" descr="H:\Mr Ward's geography, history\Geography\Chapter 7\The Sou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28600"/>
            <a:ext cx="6670548" cy="429310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172200" y="1676400"/>
            <a:ext cx="1228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S. Carolina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 Carolina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Krispy</a:t>
            </a:r>
            <a:r>
              <a:rPr lang="en-US" sz="2400" dirty="0" smtClean="0"/>
              <a:t> </a:t>
            </a:r>
            <a:r>
              <a:rPr lang="en-US" sz="2400" dirty="0" err="1" smtClean="0"/>
              <a:t>Kreme</a:t>
            </a:r>
            <a:r>
              <a:rPr lang="en-US" sz="2400" dirty="0" smtClean="0"/>
              <a:t> Doughnut was founded in Winston-Salem, North Carolina</a:t>
            </a:r>
            <a:endParaRPr lang="en-US" sz="24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2051" name="Picture 3" descr="H:\Mr Ward's geography, history\Geography\Chapter 7\The Sou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28600"/>
            <a:ext cx="6670548" cy="429310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324600" y="1143000"/>
            <a:ext cx="1269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N. Carolina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Virginia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Seven Presidents are buried in Virginia: Washington, Jefferson, Madison, Monroe, Tyler, Taft and Kennedy.</a:t>
            </a:r>
            <a:endParaRPr lang="en-US" sz="24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2051" name="Picture 3" descr="H:\Mr Ward's geography, history\Geography\Chapter 7\The Sou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28600"/>
            <a:ext cx="6670548" cy="429310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629400" y="533400"/>
            <a:ext cx="979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Virginia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:\Mr Ward's geography, history\Geography\Chapter 7\The South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9235050" cy="594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:\Mr Ward's geography, history\Geography\Chapter 7\The South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9235050" cy="594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Texas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The world’s first rodeo was held in Texas on July 4, 1883</a:t>
            </a:r>
            <a:endParaRPr lang="en-US" sz="26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2051" name="Picture 3" descr="H:\Mr Ward's geography, history\Geography\Chapter 7\The Sou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28600"/>
            <a:ext cx="6670548" cy="429310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438400" y="2667000"/>
            <a:ext cx="899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Texas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Arkansas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World Championship Duck Calling Contest is held in Stuttgart, Arkansas</a:t>
            </a:r>
            <a:endParaRPr lang="en-US" sz="24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2051" name="Picture 3" descr="H:\Mr Ward's geography, history\Geography\Chapter 7\The Sou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28600"/>
            <a:ext cx="6670548" cy="429310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733800" y="1676400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Arkansas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Louisiana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The Battle of New Orleans was fought in Louisiana two weeks after the War of 1812 ended.</a:t>
            </a:r>
            <a:endParaRPr lang="en-US" sz="22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2051" name="Picture 3" descr="H:\Mr Ward's geography, history\Geography\Chapter 7\The Sou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28600"/>
            <a:ext cx="6670548" cy="429310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038600" y="2971800"/>
            <a:ext cx="111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Louisiana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Kentucky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oldest horse race in the country, the Kentucky Derby, is held at Churchill Downs in Louisville, Kentucky.</a:t>
            </a:r>
            <a:endParaRPr lang="en-US" sz="24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2051" name="Picture 3" descr="H:\Mr Ward's geography, history\Geography\Chapter 7\The Sou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28600"/>
            <a:ext cx="6670548" cy="429310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181600" y="914400"/>
            <a:ext cx="1133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Kentucky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Tennessee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Davy Crockett, Casey Jones (Casey Jr.), Dolly Parton, and Elvis Presley all lived in Tennessee.</a:t>
            </a:r>
            <a:endParaRPr lang="en-US" sz="24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2051" name="Picture 3" descr="H:\Mr Ward's geography, history\Geography\Chapter 7\The Sou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28600"/>
            <a:ext cx="6670548" cy="429310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953000" y="1371600"/>
            <a:ext cx="1160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Tennessee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Mississippi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International Checkers Hall of Fame is in Petal, Mississippi.</a:t>
            </a:r>
            <a:endParaRPr lang="en-US" sz="24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2051" name="Picture 3" descr="H:\Mr Ward's geography, history\Geography\Chapter 7\The Sou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28600"/>
            <a:ext cx="6670548" cy="429310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343400" y="2286000"/>
            <a:ext cx="126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Mississippi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Alabama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 first rocket to put humans on the moon was built in Huntsville, Alabama</a:t>
            </a:r>
            <a:endParaRPr lang="en-US" sz="28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2051" name="Picture 3" descr="H:\Mr Ward's geography, history\Geography\Chapter 7\The Sou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28600"/>
            <a:ext cx="6670548" cy="429310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105400" y="2286000"/>
            <a:ext cx="1030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Alabama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645</TotalTime>
  <Words>211</Words>
  <Application>Microsoft Office PowerPoint</Application>
  <PresentationFormat>On-screen Show (4:3)</PresentationFormat>
  <Paragraphs>38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The South</vt:lpstr>
      <vt:lpstr>PowerPoint Presentation</vt:lpstr>
      <vt:lpstr>Texas</vt:lpstr>
      <vt:lpstr>Arkansas</vt:lpstr>
      <vt:lpstr>Louisiana</vt:lpstr>
      <vt:lpstr>Kentucky</vt:lpstr>
      <vt:lpstr>Tennessee </vt:lpstr>
      <vt:lpstr>Mississippi</vt:lpstr>
      <vt:lpstr>Alabama</vt:lpstr>
      <vt:lpstr>Georgia</vt:lpstr>
      <vt:lpstr>Florida</vt:lpstr>
      <vt:lpstr>South Carolina</vt:lpstr>
      <vt:lpstr>North Carolina</vt:lpstr>
      <vt:lpstr>Virginia</vt:lpstr>
      <vt:lpstr>PowerPoint Presentation</vt:lpstr>
    </vt:vector>
  </TitlesOfParts>
  <Company>Nebo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South</dc:title>
  <dc:creator>Anika Turner</dc:creator>
  <cp:lastModifiedBy>Kristen Nelson</cp:lastModifiedBy>
  <cp:revision>56</cp:revision>
  <dcterms:created xsi:type="dcterms:W3CDTF">2012-11-07T14:23:22Z</dcterms:created>
  <dcterms:modified xsi:type="dcterms:W3CDTF">2013-08-29T21:06:11Z</dcterms:modified>
</cp:coreProperties>
</file>