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Northeast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New Jersey has the highest population density in the U.S.—1030 people per sq. mi.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24600" y="41910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Jersey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Home of </a:t>
            </a:r>
            <a:r>
              <a:rPr lang="en-US" sz="2400" dirty="0" err="1" smtClean="0"/>
              <a:t>Crayola</a:t>
            </a:r>
            <a:r>
              <a:rPr lang="en-US" sz="2400" dirty="0" smtClean="0"/>
              <a:t> Crayons, Hershey Chocolate, and Silly Putty.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48200" y="41910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Pennsylvania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West Virginia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West Virginia’s nickname is the Mountain State, yet its highest point is only 4861 feet (about the same elevation as Payson).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86200" y="5638800"/>
            <a:ext cx="163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West Virginia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Babe Ruth was born in Baltimore, Maryland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0200" y="4800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Maryland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Delaware was the first state to ratify the United States Constitution.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62800" y="5181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Delaware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629400" y="51816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4511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4511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90% of the country’s toothpick supply is produced in Maine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0" y="12192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The first public library in the United States was founded in 1833 in Peterborough, </a:t>
            </a:r>
            <a:r>
              <a:rPr lang="en-US" sz="2400" smtClean="0"/>
              <a:t>New Hampshire.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010400" y="22860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Hampshire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New Hampshire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Massachusetts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Home of the Basketball Hall of Fame, the first Dunkin Donuts,  and Harvard—the first college in North America.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0" y="28194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Massachusetts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Vermont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Montpelier is the smallest state capital and the only one without a McDonalds. Also, it is the largest producer of maple syrup in the U.S.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2133600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Vermont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Home of the first hamburger, colored television, helicopter, and Polaroid camera.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0" y="33528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Connecticut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Rhode Island’s founder, Roger Williams, is often given credit for the first amendment—freedom of speech, religion, and assembly.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10219" y="40386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Rhode Island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96200" y="3505200"/>
            <a:ext cx="3810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67000" cy="4495800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An average of 4.9 million people ride the New York City subway each weekday.</a:t>
            </a:r>
            <a:endParaRPr lang="en-US" sz="2400" dirty="0"/>
          </a:p>
        </p:txBody>
      </p:sp>
      <p:pic>
        <p:nvPicPr>
          <p:cNvPr id="9" name="Picture 8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0200" y="3124200"/>
            <a:ext cx="121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York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550</TotalTime>
  <Words>241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The Northeast</vt:lpstr>
      <vt:lpstr>PowerPoint Presentation</vt:lpstr>
      <vt:lpstr>Maine</vt:lpstr>
      <vt:lpstr>New Hampshire</vt:lpstr>
      <vt:lpstr>Massachusetts </vt:lpstr>
      <vt:lpstr>Vermont</vt:lpstr>
      <vt:lpstr>Connecticut</vt:lpstr>
      <vt:lpstr>Rhode Island</vt:lpstr>
      <vt:lpstr>New York</vt:lpstr>
      <vt:lpstr>New Jersey</vt:lpstr>
      <vt:lpstr>Pennsylvania</vt:lpstr>
      <vt:lpstr>West Virginia</vt:lpstr>
      <vt:lpstr>Maryland</vt:lpstr>
      <vt:lpstr>Delaware</vt:lpstr>
      <vt:lpstr>PowerPoint Presentation</vt:lpstr>
    </vt:vector>
  </TitlesOfParts>
  <Company>Nebo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Midwest</dc:title>
  <dc:creator>Anika Turner</dc:creator>
  <cp:lastModifiedBy>Kristen Nelson</cp:lastModifiedBy>
  <cp:revision>51</cp:revision>
  <dcterms:created xsi:type="dcterms:W3CDTF">2012-11-08T14:49:26Z</dcterms:created>
  <dcterms:modified xsi:type="dcterms:W3CDTF">2013-08-29T21:06:47Z</dcterms:modified>
</cp:coreProperties>
</file>