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B7E901-1CC4-44CD-8A6F-9B38BB6CAE3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B589D3C-71E5-4C18-A778-51B21124DA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Midwest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America’s first traffic light was in Cleveland, Ohio. Ohio is also home of the Rock and Roll and the Pro Football Halls of Fame.</a:t>
            </a: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 descr="H:\Mr Ward's geography, history\Geography\Chapter 7\The Mid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4935722" cy="436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10200" y="2590800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Ohio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:\Mr Ward's geography, history\Geography\Chapter 7\The Midwest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162800" cy="6331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H:\Mr Ward's geography, history\Geography\Chapter 7\The Northea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84511"/>
            <a:ext cx="5158046" cy="6473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:\Mr Ward's geography, history\Geography\Chapter 7\The Midwest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162800" cy="6331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Minnesota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Home of the Mall of the America (the size of 78 football fields), Mars candy bars, Tonka Trucks, and Laura Ingalls Wilder.</a:t>
            </a: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 descr="H:\Mr Ward's geography, history\Geography\Chapter 7\The Mid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4935722" cy="436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362200" y="609600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Minnesota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Iowa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John Wayne, Buffalo Bill, and Frederick Maytag are all from Iowa.</a:t>
            </a: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 descr="H:\Mr Ward's geography, history\Geography\Chapter 7\The Mid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4935722" cy="436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19400" y="2438400"/>
            <a:ext cx="6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Iowa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Missouri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tallest man in documented medical history was Robert Pershing </a:t>
            </a:r>
            <a:r>
              <a:rPr lang="en-US" sz="2400" dirty="0" err="1" smtClean="0"/>
              <a:t>Wadlow</a:t>
            </a:r>
            <a:r>
              <a:rPr lang="en-US" sz="2400" dirty="0" smtClean="0"/>
              <a:t> from St.  Louis. He was 8 feet, 11.1 inches tall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 descr="H:\Mr Ward's geography, history\Geography\Chapter 7\The Mid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4935722" cy="436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95600" y="3886200"/>
            <a:ext cx="1050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Missouri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Wisconsin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There are 14,000 lakes in the state </a:t>
            </a:r>
            <a:r>
              <a:rPr lang="en-US" sz="2400" smtClean="0"/>
              <a:t>of Wisconsin.</a:t>
            </a: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 descr="H:\Mr Ward's geography, history\Geography\Chapter 7\The Mid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4935722" cy="436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00400" y="1447800"/>
            <a:ext cx="1193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Wisconsin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Illinois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Home of the Sears Tower (tallest building in North America) and the first </a:t>
            </a:r>
            <a:r>
              <a:rPr lang="en-US" sz="2400" dirty="0" err="1" smtClean="0"/>
              <a:t>Mcdonald’s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 descr="H:\Mr Ward's geography, history\Geography\Chapter 7\The Mid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4935722" cy="436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81400" y="2971800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Illinois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Michigan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Detroit is known as the car capital of the world. Michigan is also the home of Kellogg Company.</a:t>
            </a: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 descr="H:\Mr Ward's geography, history\Geography\Chapter 7\The Mid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4935722" cy="436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724400" y="1981200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Michigam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first professional baseball game was held in Fort Wayne, Indiana on May 4, 1871</a:t>
            </a: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Picture 6" descr="H:\Mr Ward's geography, history\Geography\Chapter 7\The Mid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28600"/>
            <a:ext cx="4935722" cy="436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419600" y="2819400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Indiana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489</TotalTime>
  <Words>162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The Midwest</vt:lpstr>
      <vt:lpstr>PowerPoint Presentation</vt:lpstr>
      <vt:lpstr>Minnesota</vt:lpstr>
      <vt:lpstr>Iowa</vt:lpstr>
      <vt:lpstr>Missouri</vt:lpstr>
      <vt:lpstr>Wisconsin</vt:lpstr>
      <vt:lpstr>Illinois</vt:lpstr>
      <vt:lpstr>Michigan</vt:lpstr>
      <vt:lpstr>Indiana</vt:lpstr>
      <vt:lpstr>Ohio</vt:lpstr>
      <vt:lpstr>PowerPoint Presentation</vt:lpstr>
      <vt:lpstr>PowerPoint Presentation</vt:lpstr>
    </vt:vector>
  </TitlesOfParts>
  <Company>Nebo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Midwest</dc:title>
  <dc:creator>Anika Turner</dc:creator>
  <cp:lastModifiedBy>Kristen Nelson</cp:lastModifiedBy>
  <cp:revision>43</cp:revision>
  <dcterms:created xsi:type="dcterms:W3CDTF">2012-11-08T14:49:26Z</dcterms:created>
  <dcterms:modified xsi:type="dcterms:W3CDTF">2013-08-29T21:07:02Z</dcterms:modified>
</cp:coreProperties>
</file>