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57" r:id="rId5"/>
    <p:sldId id="258" r:id="rId6"/>
    <p:sldId id="264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804909-33EC-45AF-874B-2960382AE842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5A1D5D-846A-448D-96DF-D145E24EFF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Columbian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648200"/>
            <a:ext cx="8762999" cy="762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1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World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North and South America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Old World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Europe, Asia,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5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transfer of plants, animals and diseases </a:t>
            </a:r>
            <a:r>
              <a:rPr lang="en-US" dirty="0" smtClean="0"/>
              <a:t>between </a:t>
            </a:r>
            <a:r>
              <a:rPr lang="en-US" dirty="0"/>
              <a:t>the New World and the Old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4040188" cy="639762"/>
          </a:xfrm>
        </p:spPr>
        <p:txBody>
          <a:bodyPr/>
          <a:lstStyle/>
          <a:p>
            <a:r>
              <a:rPr lang="en-US" dirty="0" smtClean="0"/>
              <a:t>NEW WORLD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8906" y="2286000"/>
            <a:ext cx="4040188" cy="3951288"/>
          </a:xfrm>
        </p:spPr>
        <p:txBody>
          <a:bodyPr/>
          <a:lstStyle/>
          <a:p>
            <a:r>
              <a:rPr lang="en-US" dirty="0" smtClean="0"/>
              <a:t>PLANTS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ANIMALS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DISEASE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OLD WORLD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2286000"/>
            <a:ext cx="4041775" cy="3951288"/>
          </a:xfrm>
        </p:spPr>
        <p:txBody>
          <a:bodyPr/>
          <a:lstStyle/>
          <a:p>
            <a:r>
              <a:rPr lang="en-US" dirty="0" smtClean="0"/>
              <a:t>PLANTS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ANIMALS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DISEASE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276600" y="2536723"/>
            <a:ext cx="2133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276600" y="3829665"/>
            <a:ext cx="2133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52800" y="5181600"/>
            <a:ext cx="2133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" y="5813236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would our world be different today without the Columbian Exchange?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109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Increased Variety in </a:t>
            </a:r>
            <a:r>
              <a:rPr lang="en-US" dirty="0" smtClean="0"/>
              <a:t>food means healthier diets</a:t>
            </a:r>
            <a:endParaRPr lang="en-US" dirty="0" smtClean="0"/>
          </a:p>
          <a:p>
            <a:pPr lvl="1"/>
            <a:r>
              <a:rPr lang="en-US" dirty="0" smtClean="0"/>
              <a:t>Helps people be healthier</a:t>
            </a:r>
          </a:p>
          <a:p>
            <a:pPr lvl="1"/>
            <a:r>
              <a:rPr lang="en-US" dirty="0" smtClean="0"/>
              <a:t>Potato helps population grow in </a:t>
            </a:r>
            <a:r>
              <a:rPr lang="en-US" dirty="0" smtClean="0"/>
              <a:t>Africa</a:t>
            </a:r>
          </a:p>
          <a:p>
            <a:pPr lvl="1"/>
            <a:r>
              <a:rPr lang="en-US" dirty="0" smtClean="0"/>
              <a:t>New grains in New World rather than just corn</a:t>
            </a:r>
            <a:endParaRPr lang="en-US" dirty="0" smtClean="0"/>
          </a:p>
          <a:p>
            <a:r>
              <a:rPr lang="en-US" dirty="0" smtClean="0"/>
              <a:t>New World gains domesticated animals</a:t>
            </a:r>
          </a:p>
          <a:p>
            <a:pPr lvl="1"/>
            <a:r>
              <a:rPr lang="en-US" dirty="0" smtClean="0"/>
              <a:t>Food, labor, etc.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Disease to the New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in the New World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6400" y="1752600"/>
            <a:ext cx="807720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2"/>
                </a:solidFill>
              </a:rPr>
              <a:t>As many as 90% of the population was wiped out by disease</a:t>
            </a:r>
          </a:p>
          <a:p>
            <a:endParaRPr lang="en-US" sz="23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2"/>
                </a:solidFill>
              </a:rPr>
              <a:t>Infected Indians fled to other villages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2"/>
                </a:solidFill>
              </a:rPr>
              <a:t>Carrying the disease</a:t>
            </a:r>
          </a:p>
          <a:p>
            <a:pPr lvl="1"/>
            <a:endParaRPr lang="en-US" sz="2300" dirty="0" smtClean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2"/>
                </a:solidFill>
              </a:rPr>
              <a:t>Why so much disease in the Old World and not in the New World?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2"/>
                </a:solidFill>
              </a:rPr>
              <a:t>American cities were more clean than European cities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 smtClean="0">
                <a:solidFill>
                  <a:schemeClr val="tx2"/>
                </a:solidFill>
              </a:rPr>
              <a:t>Indians didn’t have cattle and pigs at all, let alone in their homes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3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56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disease affect Natives so much?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Americans didn’t have immunities</a:t>
            </a:r>
          </a:p>
          <a:p>
            <a:pPr lvl="1"/>
            <a:r>
              <a:rPr lang="en-US" dirty="0" smtClean="0"/>
              <a:t>They had very few serious diseases in their population, so they weren’t used to fighting bacteria and viruses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7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Why was there so much disease in the Old World?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 smtClean="0"/>
              <a:t>Native American </a:t>
            </a:r>
            <a:r>
              <a:rPr lang="en-US" sz="2300" dirty="0"/>
              <a:t>cities were more clean than European cities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dirty="0"/>
              <a:t>Indians didn’t have cattle and pigs at all, let alone in their homes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194</TotalTime>
  <Words>237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Decatur</vt:lpstr>
      <vt:lpstr>The Columbian Exchange</vt:lpstr>
      <vt:lpstr>PowerPoint Presentation</vt:lpstr>
      <vt:lpstr>Columbian Exchange</vt:lpstr>
      <vt:lpstr>Columbian Exchange</vt:lpstr>
      <vt:lpstr>Columbian Exchange</vt:lpstr>
      <vt:lpstr>GAME!</vt:lpstr>
      <vt:lpstr>Disease in the New World</vt:lpstr>
      <vt:lpstr>Why did disease affect Natives so much?</vt:lpstr>
      <vt:lpstr>Why was there so much disease in the Old World?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Columbian Exchange</dc:title>
  <dc:creator>Kristen Nelson</dc:creator>
  <cp:lastModifiedBy>Kristen Nelson</cp:lastModifiedBy>
  <cp:revision>8</cp:revision>
  <dcterms:created xsi:type="dcterms:W3CDTF">2013-09-30T22:05:57Z</dcterms:created>
  <dcterms:modified xsi:type="dcterms:W3CDTF">2014-10-06T22:00:02Z</dcterms:modified>
</cp:coreProperties>
</file>