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C8F2B-15DA-4D35-9FA9-1D711D79A556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F2ABE-3395-4322-B46D-36523AF48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1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Mexican army tried to remove a cannon located</a:t>
            </a:r>
            <a:r>
              <a:rPr lang="en-US" baseline="0" dirty="0" smtClean="0"/>
              <a:t> in a Texas city, rebels stood next to cannon with a flag reading “come and take it”, Texans defeated Mexican soldiers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2ABE-3395-4322-B46D-36523AF484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3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Santa Anna</a:t>
            </a:r>
            <a:r>
              <a:rPr lang="en-US" baseline="0" dirty="0" smtClean="0"/>
              <a:t> became overly confident and carelessly chose his campsite, Houston was able to surprise Santa Anna and defeat his army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2ABE-3395-4322-B46D-36523AF484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0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Houston disbanded</a:t>
            </a:r>
            <a:r>
              <a:rPr lang="en-US" baseline="0" dirty="0" smtClean="0"/>
              <a:t> the Texas army because of money issues, created the Texas Rangers, frontier defense force that later acted as law officers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2ABE-3395-4322-B46D-36523AF484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5AD-3CD4-4C6E-B07F-409459718F1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4D7F4-E13B-4333-930D-A7663C6E4A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5AD-3CD4-4C6E-B07F-409459718F1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D7F4-E13B-4333-930D-A7663C6E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5AD-3CD4-4C6E-B07F-409459718F1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D7F4-E13B-4333-930D-A7663C6E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5AD-3CD4-4C6E-B07F-409459718F1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D7F4-E13B-4333-930D-A7663C6E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5AD-3CD4-4C6E-B07F-409459718F1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D7F4-E13B-4333-930D-A7663C6E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5AD-3CD4-4C6E-B07F-409459718F1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D7F4-E13B-4333-930D-A7663C6E4A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5AD-3CD4-4C6E-B07F-409459718F1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D7F4-E13B-4333-930D-A7663C6E4A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5AD-3CD4-4C6E-B07F-409459718F1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D7F4-E13B-4333-930D-A7663C6E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5AD-3CD4-4C6E-B07F-409459718F1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D7F4-E13B-4333-930D-A7663C6E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5AD-3CD4-4C6E-B07F-409459718F1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D7F4-E13B-4333-930D-A7663C6E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5AD-3CD4-4C6E-B07F-409459718F1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D7F4-E13B-4333-930D-A7663C6E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49F45AD-3CD4-4C6E-B07F-409459718F1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84D7F4-E13B-4333-930D-A7663C6E4A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lamo/videos/the-alamo?m=51896f7467b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Texas Independence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Settlers in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Mexico wanted more settlement in Texas</a:t>
            </a:r>
          </a:p>
          <a:p>
            <a:r>
              <a:rPr lang="en-US" dirty="0" smtClean="0"/>
              <a:t>Mexico sent agents to bring settlers to Texas</a:t>
            </a:r>
          </a:p>
          <a:p>
            <a:r>
              <a:rPr lang="en-US" dirty="0" smtClean="0"/>
              <a:t>20,000 Americans moved to Texas for cheap or free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6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in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Mexico required all foreign immigrants</a:t>
            </a:r>
          </a:p>
          <a:p>
            <a:pPr lvl="1"/>
            <a:r>
              <a:rPr lang="en-US" dirty="0" smtClean="0"/>
              <a:t>Become Mexican citizens</a:t>
            </a:r>
          </a:p>
          <a:p>
            <a:pPr lvl="1"/>
            <a:r>
              <a:rPr lang="en-US" dirty="0" smtClean="0"/>
              <a:t>Obey Mexican laws (which included no slavery)</a:t>
            </a:r>
          </a:p>
          <a:p>
            <a:pPr lvl="1"/>
            <a:r>
              <a:rPr lang="en-US" dirty="0" smtClean="0"/>
              <a:t>Support Catholic Church</a:t>
            </a:r>
          </a:p>
          <a:p>
            <a:r>
              <a:rPr lang="en-US" dirty="0" smtClean="0"/>
              <a:t>Texans didn’t like these requirements</a:t>
            </a:r>
          </a:p>
          <a:p>
            <a:pPr lvl="1"/>
            <a:r>
              <a:rPr lang="en-US" dirty="0" smtClean="0"/>
              <a:t>Especially anti-slavery laws</a:t>
            </a:r>
          </a:p>
          <a:p>
            <a:r>
              <a:rPr lang="en-US" dirty="0" smtClean="0"/>
              <a:t>After </a:t>
            </a:r>
            <a:r>
              <a:rPr lang="en-US" dirty="0" smtClean="0"/>
              <a:t>seeking </a:t>
            </a:r>
            <a:r>
              <a:rPr lang="en-US" dirty="0" smtClean="0"/>
              <a:t>peaceful independence</a:t>
            </a:r>
          </a:p>
          <a:p>
            <a:pPr lvl="1"/>
            <a:r>
              <a:rPr lang="en-US" dirty="0" smtClean="0"/>
              <a:t>Stephen </a:t>
            </a:r>
            <a:r>
              <a:rPr lang="en-US" dirty="0" smtClean="0"/>
              <a:t>F. Austin called for Texans to rebel against Mexico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15200" cy="1154097"/>
          </a:xfrm>
        </p:spPr>
        <p:txBody>
          <a:bodyPr/>
          <a:lstStyle/>
          <a:p>
            <a:r>
              <a:rPr lang="en-US" dirty="0" smtClean="0"/>
              <a:t>Texan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7315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Revolution begins (cannon </a:t>
            </a:r>
            <a:r>
              <a:rPr lang="en-US" dirty="0" smtClean="0"/>
              <a:t>story </a:t>
            </a:r>
            <a:r>
              <a:rPr lang="en-US" dirty="0" err="1" smtClean="0"/>
              <a:t>pg</a:t>
            </a:r>
            <a:r>
              <a:rPr lang="en-US" dirty="0" smtClean="0"/>
              <a:t> 494)</a:t>
            </a:r>
            <a:endParaRPr lang="en-US" dirty="0" smtClean="0"/>
          </a:p>
          <a:p>
            <a:r>
              <a:rPr lang="en-US" dirty="0" smtClean="0"/>
              <a:t>The Alamo</a:t>
            </a:r>
          </a:p>
          <a:p>
            <a:pPr lvl="1"/>
            <a:r>
              <a:rPr lang="en-US" dirty="0" smtClean="0"/>
              <a:t>189 Texans </a:t>
            </a:r>
            <a:r>
              <a:rPr lang="en-US" dirty="0" smtClean="0"/>
              <a:t>occupied an old Mission in Texas</a:t>
            </a:r>
          </a:p>
          <a:p>
            <a:pPr lvl="1"/>
            <a:r>
              <a:rPr lang="en-US" dirty="0" smtClean="0"/>
              <a:t>1,800 Mexican soldiers surrounded  the </a:t>
            </a:r>
            <a:r>
              <a:rPr lang="en-US" dirty="0" smtClean="0"/>
              <a:t>Texans</a:t>
            </a:r>
          </a:p>
          <a:p>
            <a:pPr lvl="1"/>
            <a:r>
              <a:rPr lang="en-US" dirty="0" smtClean="0"/>
              <a:t>Texans held off the Mexicans for two weeks</a:t>
            </a:r>
            <a:endParaRPr lang="en-US" dirty="0" smtClean="0"/>
          </a:p>
          <a:p>
            <a:pPr lvl="3"/>
            <a:r>
              <a:rPr lang="en-US" dirty="0" smtClean="0"/>
              <a:t>All the Texan defenders of the Alamo were killed</a:t>
            </a:r>
          </a:p>
          <a:p>
            <a:pPr lvl="1"/>
            <a:r>
              <a:rPr lang="en-US" dirty="0" smtClean="0"/>
              <a:t>“Remember the Alamo” became a rallying cry in Texas to continue the fight against Mexico</a:t>
            </a:r>
          </a:p>
          <a:p>
            <a:r>
              <a:rPr lang="en-US" dirty="0" smtClean="0"/>
              <a:t>Sam Houston eventually became commander of the Texans</a:t>
            </a:r>
          </a:p>
          <a:p>
            <a:pPr lvl="2"/>
            <a:r>
              <a:rPr lang="en-US" dirty="0" smtClean="0"/>
              <a:t>He led the Texans to victory against Mexico</a:t>
            </a:r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www.history.com/topics/alamo/videos/the-alamo?m=51896f7467b39</a:t>
            </a: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1671"/>
            <a:ext cx="7467600" cy="495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3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88" y="340595"/>
            <a:ext cx="7315200" cy="1154097"/>
          </a:xfrm>
        </p:spPr>
        <p:txBody>
          <a:bodyPr/>
          <a:lstStyle/>
          <a:p>
            <a:r>
              <a:rPr lang="en-US" dirty="0" smtClean="0"/>
              <a:t>Texas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1"/>
            <a:ext cx="7315200" cy="4328160"/>
          </a:xfrm>
        </p:spPr>
        <p:txBody>
          <a:bodyPr/>
          <a:lstStyle/>
          <a:p>
            <a:r>
              <a:rPr lang="en-US" dirty="0" smtClean="0"/>
              <a:t>Houston defeats Santa Anna (Mexican leader)</a:t>
            </a:r>
          </a:p>
          <a:p>
            <a:r>
              <a:rPr lang="en-US" dirty="0" smtClean="0"/>
              <a:t>Houston forced Santa Anna to sign a treaty giving Texas Independence</a:t>
            </a:r>
          </a:p>
          <a:p>
            <a:pPr lvl="1"/>
            <a:r>
              <a:rPr lang="en-US" dirty="0" smtClean="0"/>
              <a:t>Santa Anna was thrown out of power when he returned</a:t>
            </a:r>
          </a:p>
          <a:p>
            <a:r>
              <a:rPr lang="en-US" dirty="0" smtClean="0"/>
              <a:t>Sam Houston became the first president of the Republic of Texas</a:t>
            </a:r>
          </a:p>
          <a:p>
            <a:r>
              <a:rPr lang="en-US" dirty="0" smtClean="0"/>
              <a:t>Many Mexicans didn’t accept Texas as an independent country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934200" cy="521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82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8077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Struggles of the New Texas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Problems</a:t>
            </a:r>
          </a:p>
          <a:p>
            <a:r>
              <a:rPr lang="en-US" dirty="0" smtClean="0"/>
              <a:t>Difficult Transportation</a:t>
            </a:r>
          </a:p>
          <a:p>
            <a:r>
              <a:rPr lang="en-US" dirty="0" smtClean="0"/>
              <a:t>Increased Debt; near bankruptcy</a:t>
            </a:r>
          </a:p>
          <a:p>
            <a:r>
              <a:rPr lang="en-US" dirty="0" smtClean="0"/>
              <a:t>Inflation</a:t>
            </a:r>
          </a:p>
          <a:p>
            <a:r>
              <a:rPr lang="en-US" dirty="0" smtClean="0"/>
              <a:t>Lack of funds made it difficult to defend the large republic</a:t>
            </a:r>
          </a:p>
          <a:p>
            <a:r>
              <a:rPr lang="en-US" dirty="0" smtClean="0"/>
              <a:t>Much of Mexico still considered Texas part of its property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592</TotalTime>
  <Words>326</Words>
  <Application>Microsoft Office PowerPoint</Application>
  <PresentationFormat>On-screen Show (4:3)</PresentationFormat>
  <Paragraphs>45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Perspective</vt:lpstr>
      <vt:lpstr>Texas Independence</vt:lpstr>
      <vt:lpstr>American Settlers in Texas</vt:lpstr>
      <vt:lpstr>Trouble in Texas</vt:lpstr>
      <vt:lpstr>Texan Revolution</vt:lpstr>
      <vt:lpstr>Texas Independence</vt:lpstr>
      <vt:lpstr>Struggles of the New Texas Republic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Independence</dc:title>
  <dc:creator>Kristen Nelson</dc:creator>
  <cp:lastModifiedBy>Kristen Nelson</cp:lastModifiedBy>
  <cp:revision>17</cp:revision>
  <dcterms:created xsi:type="dcterms:W3CDTF">2014-04-03T23:12:56Z</dcterms:created>
  <dcterms:modified xsi:type="dcterms:W3CDTF">2015-03-16T14:40:12Z</dcterms:modified>
</cp:coreProperties>
</file>