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9" r:id="rId3"/>
    <p:sldId id="257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3E420-3BF1-4B22-B275-1B042D6CF91D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4EB48-65A4-45DA-9F5D-512BDFE81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9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make 10,000 barrel and 10,000 handles and then put them together, they will all</a:t>
            </a:r>
            <a:r>
              <a:rPr lang="en-US" baseline="0" dirty="0" smtClean="0"/>
              <a:t> fit</a:t>
            </a:r>
          </a:p>
          <a:p>
            <a:r>
              <a:rPr lang="en-US" baseline="0" dirty="0" smtClean="0"/>
              <a:t>More </a:t>
            </a:r>
            <a:r>
              <a:rPr lang="en-US" baseline="0" smtClean="0"/>
              <a:t>effiecient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4EB48-65A4-45DA-9F5D-512BDFE81E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CB91412-E84A-418D-AC15-672E1764543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E0BD9489-C0E6-4327-A167-23BBE36A65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graphy.com/people/eli-whitney-95302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9144000" cy="1524000"/>
          </a:xfrm>
        </p:spPr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7620000" cy="990600"/>
          </a:xfrm>
        </p:spPr>
        <p:txBody>
          <a:bodyPr/>
          <a:lstStyle/>
          <a:p>
            <a:r>
              <a:rPr lang="en-US" dirty="0" smtClean="0"/>
              <a:t>South and Agriculture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" y="1447800"/>
            <a:ext cx="25146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Industrial Revolution in the </a:t>
            </a:r>
            <a:r>
              <a:rPr lang="en-US" sz="4000" dirty="0" smtClean="0"/>
              <a:t>South</a:t>
            </a:r>
            <a:endParaRPr lang="en-US" sz="4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058391" y="2781300"/>
            <a:ext cx="2123209" cy="224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572991" y="1381990"/>
            <a:ext cx="3418609" cy="31138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3600" dirty="0" smtClean="0"/>
              <a:t>Agriculture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111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1534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did the South not </a:t>
            </a:r>
            <a:r>
              <a:rPr lang="en-US" dirty="0" smtClean="0"/>
              <a:t>use factories</a:t>
            </a:r>
            <a:r>
              <a:rPr lang="en-US" dirty="0" smtClean="0"/>
              <a:t> </a:t>
            </a:r>
            <a:r>
              <a:rPr lang="en-US" dirty="0" smtClean="0"/>
              <a:t>like the North?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 relied more on agriculture and less on Industry</a:t>
            </a:r>
          </a:p>
          <a:p>
            <a:r>
              <a:rPr lang="en-US" dirty="0" smtClean="0"/>
              <a:t>Less navigable rivers</a:t>
            </a:r>
          </a:p>
          <a:p>
            <a:r>
              <a:rPr lang="en-US" dirty="0" smtClean="0"/>
              <a:t>Less Transportation developments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0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 Whitney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 who created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Interchangeable Parts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Cotton 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Cotton 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38862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Textile factories across the world needed cotton</a:t>
            </a:r>
          </a:p>
          <a:p>
            <a:r>
              <a:rPr lang="en-US" dirty="0" smtClean="0"/>
              <a:t>South produced lots of cotton</a:t>
            </a:r>
          </a:p>
          <a:p>
            <a:r>
              <a:rPr lang="en-US" dirty="0" smtClean="0"/>
              <a:t>Removing seeds from cotton took hours</a:t>
            </a:r>
          </a:p>
          <a:p>
            <a:pPr lvl="1"/>
            <a:r>
              <a:rPr lang="en-US" dirty="0" smtClean="0"/>
              <a:t>Cotton gin fixes this problem</a:t>
            </a:r>
          </a:p>
          <a:p>
            <a:r>
              <a:rPr lang="en-US" dirty="0" smtClean="0"/>
              <a:t>Cotton gin was a machine that pulled cotton fibers from seeds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755483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16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Interchangeable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Page 401-402</a:t>
            </a:r>
          </a:p>
          <a:p>
            <a:pPr lvl="1"/>
            <a:r>
              <a:rPr lang="en-US" dirty="0"/>
              <a:t>Write a summary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dirty="0"/>
              <a:t>What are interchangeable parts?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smtClean="0"/>
              <a:t>What </a:t>
            </a:r>
            <a:r>
              <a:rPr lang="en-US" dirty="0"/>
              <a:t>do they make possible?</a:t>
            </a:r>
          </a:p>
          <a:p>
            <a:endParaRPr lang="en-US" dirty="0" smtClean="0"/>
          </a:p>
          <a:p>
            <a:r>
              <a:rPr lang="en-US" dirty="0" smtClean="0"/>
              <a:t>Products </a:t>
            </a:r>
            <a:r>
              <a:rPr lang="en-US" dirty="0"/>
              <a:t>with Interchangeable Parts are made from pieces that are exactly the same</a:t>
            </a:r>
          </a:p>
          <a:p>
            <a:pPr lvl="1"/>
            <a:r>
              <a:rPr lang="en-US" dirty="0"/>
              <a:t>Makes products easier to assemble</a:t>
            </a:r>
          </a:p>
          <a:p>
            <a:pPr lvl="1"/>
            <a:r>
              <a:rPr lang="en-US" dirty="0"/>
              <a:t>Broken parts are easier to replace</a:t>
            </a:r>
          </a:p>
          <a:p>
            <a:pPr lvl="1"/>
            <a:endParaRPr lang="en-US" dirty="0"/>
          </a:p>
          <a:p>
            <a:r>
              <a:rPr lang="en-US" dirty="0"/>
              <a:t>INTERCHANGEABLE PARTS MAKES MASS PRODUCTION POSSIBLE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Also promotes slavery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www.biography.com/people/eli-whitney-9530201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243</TotalTime>
  <Words>159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Industrial Revolution</vt:lpstr>
      <vt:lpstr>Agriculture</vt:lpstr>
      <vt:lpstr>Why did the South not use factories like the North?</vt:lpstr>
      <vt:lpstr>Eli Whitney</vt:lpstr>
      <vt:lpstr>Cotton Gin</vt:lpstr>
      <vt:lpstr>Interchangeable Parts</vt:lpstr>
      <vt:lpstr>Video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</dc:title>
  <dc:creator>Kristen Nelson</dc:creator>
  <cp:lastModifiedBy>Kristen Nelson</cp:lastModifiedBy>
  <cp:revision>8</cp:revision>
  <dcterms:created xsi:type="dcterms:W3CDTF">2014-03-18T20:33:30Z</dcterms:created>
  <dcterms:modified xsi:type="dcterms:W3CDTF">2015-03-30T19:35:44Z</dcterms:modified>
</cp:coreProperties>
</file>