
<file path=[Content_Types].xml><?xml version="1.0" encoding="utf-8"?>
<Types xmlns="http://schemas.openxmlformats.org/package/2006/content-types">
  <Default Extension="png" ContentType="image/png"/>
  <Default Extension="mpeg" ContentType="video/mpeg"/>
  <Default Extension="mpg" ContentType="vide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8"/>
  </p:notesMasterIdLst>
  <p:sldIdLst>
    <p:sldId id="256" r:id="rId2"/>
    <p:sldId id="257" r:id="rId3"/>
    <p:sldId id="264" r:id="rId4"/>
    <p:sldId id="265" r:id="rId5"/>
    <p:sldId id="266" r:id="rId6"/>
    <p:sldId id="267" r:id="rId7"/>
    <p:sldId id="270" r:id="rId8"/>
    <p:sldId id="273" r:id="rId9"/>
    <p:sldId id="274" r:id="rId10"/>
    <p:sldId id="271" r:id="rId11"/>
    <p:sldId id="272" r:id="rId12"/>
    <p:sldId id="288" r:id="rId13"/>
    <p:sldId id="275" r:id="rId14"/>
    <p:sldId id="289" r:id="rId15"/>
    <p:sldId id="276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E4A46-1731-004A-96FE-691C3C46A5D9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3011F-D0E1-574B-898E-3D39FC77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9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What else is 23.5 degrees?</a:t>
            </a:r>
          </a:p>
          <a:p>
            <a:r>
              <a:rPr lang="en-US" dirty="0">
                <a:latin typeface="Calibri" charset="0"/>
              </a:rPr>
              <a:t>If there was no tilt, there would be 12 hours of day and 12 hours of night throughout the entire year. </a:t>
            </a:r>
          </a:p>
          <a:p>
            <a:r>
              <a:rPr lang="en-US" dirty="0">
                <a:latin typeface="Calibri" charset="0"/>
              </a:rPr>
              <a:t>Sometimes the North pole points toward the sun and sometimes it points away from the sun.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96" indent="-27780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225" indent="-22224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714" indent="-22224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04" indent="-22224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69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918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67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816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600877-FFA7-1442-A3B7-6A57634071E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We are at about 39 degrees North.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96" indent="-27780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225" indent="-22224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714" indent="-22224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04" indent="-22224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69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918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67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816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1D6E1B-7C47-8B41-B72F-36A531000F8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2296" indent="-27780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225" indent="-22224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714" indent="-22224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204" indent="-22224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69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918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67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816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5A6B6D-B139-B64B-8542-F7AA3B59201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eg"/><Relationship Id="rId2" Type="http://schemas.microsoft.com/office/2007/relationships/media" Target="../media/media1.mpeg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5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Polar regions</a:t>
            </a:r>
          </a:p>
        </p:txBody>
      </p:sp>
      <p:pic>
        <p:nvPicPr>
          <p:cNvPr id="4" name="Penguins.mpeg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8325" y="1752600"/>
            <a:ext cx="5467350" cy="43735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3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425"/>
            <a:ext cx="8229600" cy="11398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Polar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</a:rPr>
              <a:t> 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Arctic and Antarctic Circles: 66.5 degrees N/S, edges of the polar regions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Never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have truly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warm temperatures year round, usually below freezing.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Farthest from the equator (High latitudes)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0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ce_fishing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885" y="153370"/>
            <a:ext cx="8029437" cy="6569974"/>
          </a:xfrm>
        </p:spPr>
      </p:pic>
    </p:spTree>
    <p:extLst>
      <p:ext uri="{BB962C8B-B14F-4D97-AF65-F5344CB8AC3E}">
        <p14:creationId xmlns:p14="http://schemas.microsoft.com/office/powerpoint/2010/main" val="21405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Seasons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8196" name="Picture 2" descr="http://my.hrw.com/ss/wgt/student/media/wg03ongesdia004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0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equinox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charset="0"/>
                <a:cs typeface="Times New Roman" charset="0"/>
              </a:rPr>
              <a:t>Equinox:</a:t>
            </a:r>
            <a:endParaRPr lang="en-US" sz="2800" b="1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sz="2400" dirty="0">
                <a:latin typeface="Times New Roman" charset="0"/>
                <a:cs typeface="Times New Roman" charset="0"/>
              </a:rPr>
              <a:t>The two days a year when the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sun crosses </a:t>
            </a:r>
            <a:r>
              <a:rPr lang="en-US" sz="2400" dirty="0">
                <a:latin typeface="Times New Roman" charset="0"/>
                <a:cs typeface="Times New Roman" charset="0"/>
              </a:rPr>
              <a:t>the earth’s equator making night and day equal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length (12 hours)</a:t>
            </a:r>
          </a:p>
          <a:p>
            <a:pPr lvl="1"/>
            <a:r>
              <a:rPr lang="en-US" sz="2400" dirty="0" smtClean="0">
                <a:latin typeface="Times New Roman" charset="0"/>
                <a:cs typeface="Times New Roman" charset="0"/>
              </a:rPr>
              <a:t>Equinox means “equal night”</a:t>
            </a:r>
            <a:endParaRPr lang="en-US" sz="2400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sz="2400" dirty="0">
                <a:latin typeface="Times New Roman" charset="0"/>
                <a:cs typeface="Times New Roman" charset="0"/>
              </a:rPr>
              <a:t>Spring:   March 21</a:t>
            </a:r>
          </a:p>
          <a:p>
            <a:pPr lvl="1"/>
            <a:r>
              <a:rPr lang="en-US" sz="2400" dirty="0" smtClean="0">
                <a:latin typeface="Times New Roman" charset="0"/>
                <a:cs typeface="Times New Roman" charset="0"/>
              </a:rPr>
              <a:t>Fall</a:t>
            </a:r>
            <a:r>
              <a:rPr lang="en-US" sz="2400" dirty="0">
                <a:latin typeface="Times New Roman" charset="0"/>
                <a:cs typeface="Times New Roman" charset="0"/>
              </a:rPr>
              <a:t>:    September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22</a:t>
            </a:r>
            <a:endParaRPr lang="en-US" sz="24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charset="0"/>
                <a:cs typeface="Times New Roman" charset="0"/>
              </a:rPr>
              <a:t>Solstices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latin typeface="Times New Roman" charset="0"/>
                <a:cs typeface="Times New Roman" charset="0"/>
              </a:rPr>
              <a:t>Solstice:</a:t>
            </a:r>
          </a:p>
          <a:p>
            <a:pPr lvl="1"/>
            <a:r>
              <a:rPr lang="en-US" sz="2400" dirty="0" smtClean="0">
                <a:latin typeface="Times New Roman" charset="0"/>
                <a:cs typeface="Times New Roman" charset="0"/>
              </a:rPr>
              <a:t>The two days a year when the sun is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directly overhead at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its greatest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distance 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north or south of the equator (Tropic of Cancer and Capricorn)</a:t>
            </a:r>
          </a:p>
          <a:p>
            <a:pPr lvl="1"/>
            <a:r>
              <a:rPr lang="en-US" sz="2400" dirty="0" smtClean="0">
                <a:latin typeface="Times New Roman" charset="0"/>
                <a:cs typeface="Times New Roman" charset="0"/>
              </a:rPr>
              <a:t>Summer</a:t>
            </a:r>
            <a:r>
              <a:rPr lang="en-US" sz="2400" dirty="0">
                <a:latin typeface="Times New Roman" charset="0"/>
                <a:cs typeface="Times New Roman" charset="0"/>
              </a:rPr>
              <a:t>:   June 21</a:t>
            </a:r>
          </a:p>
          <a:p>
            <a:pPr lvl="2"/>
            <a:r>
              <a:rPr lang="en-US" sz="2000" dirty="0" smtClean="0">
                <a:latin typeface="Times New Roman" charset="0"/>
                <a:cs typeface="Times New Roman" charset="0"/>
              </a:rPr>
              <a:t>Longest </a:t>
            </a:r>
            <a:r>
              <a:rPr lang="en-US" sz="2000" dirty="0">
                <a:latin typeface="Times New Roman" charset="0"/>
                <a:cs typeface="Times New Roman" charset="0"/>
              </a:rPr>
              <a:t>day of the year (24 </a:t>
            </a:r>
            <a:r>
              <a:rPr lang="en-US" sz="2000" dirty="0" err="1">
                <a:latin typeface="Times New Roman" charset="0"/>
                <a:cs typeface="Times New Roman" charset="0"/>
              </a:rPr>
              <a:t>hrs</a:t>
            </a:r>
            <a:r>
              <a:rPr lang="en-US" sz="2000" dirty="0">
                <a:latin typeface="Times New Roman" charset="0"/>
                <a:cs typeface="Times New Roman" charset="0"/>
              </a:rPr>
              <a:t> of sunlight for the north pole)</a:t>
            </a:r>
          </a:p>
          <a:p>
            <a:pPr lvl="1"/>
            <a:r>
              <a:rPr lang="en-US" sz="2400" dirty="0">
                <a:latin typeface="Times New Roman" charset="0"/>
                <a:cs typeface="Times New Roman" charset="0"/>
              </a:rPr>
              <a:t>Winter:    December 21</a:t>
            </a:r>
          </a:p>
          <a:p>
            <a:pPr lvl="2"/>
            <a:r>
              <a:rPr lang="en-US" sz="2000" dirty="0">
                <a:latin typeface="Times New Roman" charset="0"/>
                <a:cs typeface="Times New Roman" charset="0"/>
              </a:rPr>
              <a:t>Shortest day of the year (0 </a:t>
            </a:r>
            <a:r>
              <a:rPr lang="en-US" sz="2000" dirty="0" err="1">
                <a:latin typeface="Times New Roman" charset="0"/>
                <a:cs typeface="Times New Roman" charset="0"/>
              </a:rPr>
              <a:t>hrs</a:t>
            </a:r>
            <a:r>
              <a:rPr lang="en-US" sz="2000" dirty="0">
                <a:latin typeface="Times New Roman" charset="0"/>
                <a:cs typeface="Times New Roman" charset="0"/>
              </a:rPr>
              <a:t> of sunlight for the north pole)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4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</a:rPr>
              <a:t>What term means equal hours of daylight and darkness, and occurs twice a year?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dirty="0" smtClean="0"/>
              <a:t>When it is summer in the Northern Hemisphere, what season is it in the Southern Hemisphere?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</a:rPr>
              <a:t>What season is it in the Northern Hemisphere on September 22? What season is it in the Southern Hemisphere?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</a:rPr>
              <a:t>On December 21 the South Pole receives how many hours of daylight?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dirty="0" smtClean="0"/>
              <a:t>Why are </a:t>
            </a:r>
            <a:r>
              <a:rPr lang="en-US" smtClean="0"/>
              <a:t>there seasons?</a:t>
            </a:r>
            <a:endParaRPr lang="en-US" dirty="0" smtClean="0"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dirty="0"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5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 Can: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Explain the reasons for the seasons.</a:t>
            </a:r>
            <a:endParaRPr lang="en-US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5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Earth / Sun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</a:rPr>
              <a:t>Rotation: </a:t>
            </a:r>
            <a:endParaRPr lang="en-US" sz="2800" b="1" dirty="0" smtClean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>
                <a:latin typeface="Arial" charset="0"/>
              </a:rPr>
              <a:t>term for one complete spin of the Earth on its axis. (takes 24 </a:t>
            </a:r>
            <a:r>
              <a:rPr lang="en-US" sz="2400" dirty="0" err="1">
                <a:latin typeface="Arial" charset="0"/>
              </a:rPr>
              <a:t>hrs</a:t>
            </a:r>
            <a:r>
              <a:rPr lang="en-US" sz="2400" dirty="0">
                <a:latin typeface="Arial" charset="0"/>
              </a:rPr>
              <a:t>)</a:t>
            </a:r>
          </a:p>
          <a:p>
            <a:pPr lvl="1"/>
            <a:r>
              <a:rPr lang="en-US" sz="2400" dirty="0">
                <a:latin typeface="Arial" charset="0"/>
              </a:rPr>
              <a:t>We see rotation as the </a:t>
            </a:r>
            <a:r>
              <a:rPr lang="en-US" sz="2400" dirty="0" smtClean="0">
                <a:latin typeface="Arial" charset="0"/>
              </a:rPr>
              <a:t>sun</a:t>
            </a:r>
            <a:r>
              <a:rPr lang="ja-JP" altLang="en-US" sz="2400" dirty="0" smtClean="0">
                <a:latin typeface="Arial" charset="0"/>
              </a:rPr>
              <a:t>“</a:t>
            </a:r>
            <a:r>
              <a:rPr lang="en-US" sz="2400" dirty="0">
                <a:latin typeface="Arial" charset="0"/>
              </a:rPr>
              <a:t>rising</a:t>
            </a:r>
            <a:r>
              <a:rPr lang="ja-JP" altLang="en-US" sz="2400" dirty="0" smtClean="0">
                <a:latin typeface="Arial" charset="0"/>
              </a:rPr>
              <a:t>”</a:t>
            </a:r>
            <a:r>
              <a:rPr lang="en-US" sz="2400" dirty="0" smtClean="0">
                <a:latin typeface="Arial" charset="0"/>
              </a:rPr>
              <a:t>in </a:t>
            </a:r>
            <a:r>
              <a:rPr lang="en-US" sz="2400" dirty="0">
                <a:latin typeface="Arial" charset="0"/>
              </a:rPr>
              <a:t>the east and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dirty="0" smtClean="0">
                <a:latin typeface="Arial" charset="0"/>
              </a:rPr>
              <a:t>setting” </a:t>
            </a:r>
            <a:r>
              <a:rPr lang="en-US" sz="2400" dirty="0">
                <a:latin typeface="Arial" charset="0"/>
              </a:rPr>
              <a:t>in the west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2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Earth / Sun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Revolution: </a:t>
            </a:r>
            <a:endParaRPr lang="en-US" sz="2800" dirty="0" smtClean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>
                <a:latin typeface="Arial" charset="0"/>
              </a:rPr>
              <a:t>term for one elliptical orbit of the Earth around the Sun. </a:t>
            </a:r>
            <a:endParaRPr lang="en-US" sz="2400" dirty="0" smtClean="0">
              <a:latin typeface="Arial" charset="0"/>
            </a:endParaRPr>
          </a:p>
          <a:p>
            <a:pPr lvl="2"/>
            <a:r>
              <a:rPr lang="en-US" sz="2200" dirty="0" smtClean="0">
                <a:latin typeface="Arial" charset="0"/>
              </a:rPr>
              <a:t>365.25 Days</a:t>
            </a:r>
            <a:endParaRPr lang="en-US" sz="220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5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Times New Roman" charset="0"/>
                <a:cs typeface="Times New Roman" charset="0"/>
              </a:rPr>
              <a:t>The </a:t>
            </a:r>
            <a:r>
              <a:rPr lang="en-US" sz="2800" b="1" u="sng" dirty="0">
                <a:latin typeface="Times New Roman" charset="0"/>
                <a:cs typeface="Times New Roman" charset="0"/>
              </a:rPr>
              <a:t>Earth is tilted at a 23.5 degree </a:t>
            </a:r>
            <a:r>
              <a:rPr lang="en-US" sz="2800" dirty="0">
                <a:latin typeface="Times New Roman" charset="0"/>
                <a:cs typeface="Times New Roman" charset="0"/>
              </a:rPr>
              <a:t>angle perpendicular to the sun.</a:t>
            </a:r>
          </a:p>
          <a:p>
            <a:pPr eaLnBrk="1" hangingPunct="1"/>
            <a:endParaRPr lang="en-US" sz="2800" b="1" u="sng" dirty="0" smtClean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800" b="1" u="sng" dirty="0" smtClean="0">
                <a:latin typeface="Times New Roman" charset="0"/>
                <a:cs typeface="Times New Roman" charset="0"/>
              </a:rPr>
              <a:t>This </a:t>
            </a:r>
            <a:r>
              <a:rPr lang="en-US" sz="2800" b="1" u="sng" dirty="0">
                <a:latin typeface="Times New Roman" charset="0"/>
                <a:cs typeface="Times New Roman" charset="0"/>
              </a:rPr>
              <a:t>causes uneven heating and cooling and results in different seasons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.</a:t>
            </a:r>
          </a:p>
          <a:p>
            <a:pPr eaLnBrk="1" hangingPunct="1"/>
            <a:endParaRPr lang="en-US" sz="2800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800" dirty="0" smtClean="0">
                <a:latin typeface="Times New Roman" charset="0"/>
                <a:cs typeface="Times New Roman" charset="0"/>
              </a:rPr>
              <a:t>The tilt, combined with the Earth’s Revolution, creates seasons across </a:t>
            </a:r>
            <a:r>
              <a:rPr lang="en-US" sz="2800" smtClean="0">
                <a:latin typeface="Times New Roman" charset="0"/>
                <a:cs typeface="Times New Roman" charset="0"/>
              </a:rPr>
              <a:t>the world.</a:t>
            </a:r>
            <a:endParaRPr lang="en-US" sz="2800" dirty="0">
              <a:latin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9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Angle of 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7172" name="Picture 2" descr="http://my.hrw.com/ss/wgt/student/media/wg03ongesdia003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96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http://astronomerbilal.files.wordpress.com/2010/05/su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80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9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Arial" charset="0"/>
              </a:rPr>
              <a:t>Tropics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581831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Tropic of Cancer and Capricorn: 23.5 degrees N/S; edges of the tropic regions.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Always warm, never any freezing temperatures year round.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Found close to the Equator. (low latitudes)</a:t>
            </a:r>
          </a:p>
        </p:txBody>
      </p:sp>
      <p:pic>
        <p:nvPicPr>
          <p:cNvPr id="43012" name="Picture 3" descr="Surfing_in_Costa_RIca_7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56" y="4559854"/>
            <a:ext cx="3918114" cy="223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awaii_beac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" y="62463"/>
            <a:ext cx="3926890" cy="19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54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Middle Latitudes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836752"/>
            <a:ext cx="8229600" cy="486769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Between the Tropics and the Polar Regions. (</a:t>
            </a:r>
            <a:r>
              <a:rPr lang="en-US" sz="2800" b="1" dirty="0">
                <a:latin typeface="Arial" charset="0"/>
              </a:rPr>
              <a:t>23.5-66.5 degrees N/S</a:t>
            </a:r>
            <a:r>
              <a:rPr lang="en-US" sz="2800" dirty="0" smtClean="0">
                <a:latin typeface="Arial" charset="0"/>
              </a:rPr>
              <a:t>) The Middle latitudes are the only latitude that have </a:t>
            </a:r>
            <a:r>
              <a:rPr lang="en-US" sz="2800" b="1" dirty="0" smtClean="0">
                <a:latin typeface="Arial" charset="0"/>
              </a:rPr>
              <a:t>four true seasons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Is Salem, </a:t>
            </a:r>
            <a:r>
              <a:rPr lang="en-US" sz="2800" dirty="0">
                <a:latin typeface="Arial" charset="0"/>
              </a:rPr>
              <a:t>Utah in the Tropics, Middle Latitudes, or Polar Regions?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6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pic>
        <p:nvPicPr>
          <p:cNvPr id="47107" name="Picture 4" descr="C:\Users\anika.turner\Desktop\imgr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670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2" descr="C:\Users\anika.turner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629025"/>
            <a:ext cx="475456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 descr="C:\Users\anika.turner\Desktop\img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663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 descr="C:\Users\anika.turner\Desktop\ur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5" descr="C:\Users\anika.turner\Desktop\ur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899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3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426</TotalTime>
  <Words>480</Words>
  <Application>Microsoft Office PowerPoint</Application>
  <PresentationFormat>On-screen Show (4:3)</PresentationFormat>
  <Paragraphs>58</Paragraphs>
  <Slides>16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Seasons</vt:lpstr>
      <vt:lpstr>I Can:</vt:lpstr>
      <vt:lpstr>Earth / Sun relationship</vt:lpstr>
      <vt:lpstr>Earth / Sun relationship</vt:lpstr>
      <vt:lpstr>Tilt</vt:lpstr>
      <vt:lpstr>Angle of incidence</vt:lpstr>
      <vt:lpstr>Tropics</vt:lpstr>
      <vt:lpstr>Middle Latitudes</vt:lpstr>
      <vt:lpstr>PowerPoint Presentation</vt:lpstr>
      <vt:lpstr>Polar regions</vt:lpstr>
      <vt:lpstr>Polar regions</vt:lpstr>
      <vt:lpstr>PowerPoint Presentation</vt:lpstr>
      <vt:lpstr>The Seasons</vt:lpstr>
      <vt:lpstr>equinox</vt:lpstr>
      <vt:lpstr>Solstices</vt:lpstr>
      <vt:lpstr>Review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</dc:title>
  <dc:creator>Anika Maxfield</dc:creator>
  <cp:lastModifiedBy>Kristen Vandegraaff</cp:lastModifiedBy>
  <cp:revision>11</cp:revision>
  <dcterms:created xsi:type="dcterms:W3CDTF">2013-09-04T02:50:18Z</dcterms:created>
  <dcterms:modified xsi:type="dcterms:W3CDTF">2014-08-29T14:43:44Z</dcterms:modified>
</cp:coreProperties>
</file>