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412EB-93CE-4CCC-AA66-92A954CC980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D6BF1-E579-4F1B-8837-CE57BF4F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Rome was initially ruled</a:t>
            </a:r>
            <a:r>
              <a:rPr lang="en-US" baseline="0" dirty="0" smtClean="0"/>
              <a:t> by Kings, they were eventually overthrown</a:t>
            </a:r>
          </a:p>
          <a:p>
            <a:r>
              <a:rPr lang="en-US" baseline="0" dirty="0" smtClean="0"/>
              <a:t>Eventually the Senate took control of everything, directed war, controlled foreign and domestic policy, over finances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D6BF1-E579-4F1B-8837-CE57BF4F47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44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Civil Wars</a:t>
            </a:r>
            <a:r>
              <a:rPr lang="en-US" baseline="0" dirty="0" smtClean="0"/>
              <a:t> between aristocrats trying to gain power or poor v. rich</a:t>
            </a:r>
          </a:p>
          <a:p>
            <a:r>
              <a:rPr lang="en-US" baseline="0" dirty="0" smtClean="0"/>
              <a:t>One man even created an army of landless poor, swear fealty to general rather than to state, he was killed by Senators</a:t>
            </a:r>
          </a:p>
          <a:p>
            <a:r>
              <a:rPr lang="en-US" baseline="0" dirty="0" smtClean="0"/>
              <a:t>	They were loyal to the general not to the Senate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D6BF1-E579-4F1B-8837-CE57BF4F47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50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three had tremendous wealth</a:t>
            </a:r>
          </a:p>
          <a:p>
            <a:r>
              <a:rPr lang="en-US" dirty="0" smtClean="0"/>
              <a:t>Caesar was greatly respected because of his military success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D6BF1-E579-4F1B-8837-CE57BF4F47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93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Octavian</a:t>
            </a:r>
            <a:r>
              <a:rPr lang="en-US" baseline="0" dirty="0" smtClean="0"/>
              <a:t> was Caesar’s heir</a:t>
            </a:r>
          </a:p>
          <a:p>
            <a:r>
              <a:rPr lang="en-US" baseline="0" dirty="0" smtClean="0"/>
              <a:t>Antony was Caesar’s ally and assistant</a:t>
            </a:r>
          </a:p>
          <a:p>
            <a:r>
              <a:rPr lang="en-US" baseline="0" dirty="0" smtClean="0"/>
              <a:t>Cleopatra already had a relationship with Caesar and then with Antony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D6BF1-E579-4F1B-8837-CE57BF4F47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89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81C91D3-65E3-4A7D-BDED-3BB749128CE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9D1C7E-CC71-4D1E-B69D-23476B5BA35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C91D3-65E3-4A7D-BDED-3BB749128CE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D1C7E-CC71-4D1E-B69D-23476B5BA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C91D3-65E3-4A7D-BDED-3BB749128CE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D1C7E-CC71-4D1E-B69D-23476B5BA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C91D3-65E3-4A7D-BDED-3BB749128CE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D1C7E-CC71-4D1E-B69D-23476B5BA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81C91D3-65E3-4A7D-BDED-3BB749128CE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9D1C7E-CC71-4D1E-B69D-23476B5BA3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C91D3-65E3-4A7D-BDED-3BB749128CE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39D1C7E-CC71-4D1E-B69D-23476B5BA3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C91D3-65E3-4A7D-BDED-3BB749128CE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39D1C7E-CC71-4D1E-B69D-23476B5BA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C91D3-65E3-4A7D-BDED-3BB749128CE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D1C7E-CC71-4D1E-B69D-23476B5BA3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C91D3-65E3-4A7D-BDED-3BB749128CE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D1C7E-CC71-4D1E-B69D-23476B5BA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81C91D3-65E3-4A7D-BDED-3BB749128CE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9D1C7E-CC71-4D1E-B69D-23476B5BA3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81C91D3-65E3-4A7D-BDED-3BB749128CE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9D1C7E-CC71-4D1E-B69D-23476B5BA3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81C91D3-65E3-4A7D-BDED-3BB749128CE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39D1C7E-CC71-4D1E-B69D-23476B5BA35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Roman Republic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9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Advantage and </a:t>
            </a:r>
            <a:br>
              <a:rPr lang="en-US" dirty="0" smtClean="0"/>
            </a:br>
            <a:r>
              <a:rPr lang="en-US" dirty="0" smtClean="0"/>
              <a:t>Disadvantages of a Republic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Practical- smaller groups of people making decisions</a:t>
            </a:r>
          </a:p>
          <a:p>
            <a:r>
              <a:rPr lang="en-US" dirty="0" smtClean="0"/>
              <a:t>Representatives can make informed decisions (it is often their full time job)</a:t>
            </a:r>
          </a:p>
          <a:p>
            <a:r>
              <a:rPr lang="en-US" dirty="0" smtClean="0"/>
              <a:t>Laws passed by people educated on the topics</a:t>
            </a:r>
          </a:p>
          <a:p>
            <a:r>
              <a:rPr lang="en-US" dirty="0" smtClean="0"/>
              <a:t>Efficient- They can act more quickly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Voice of people is sometimes lost</a:t>
            </a:r>
          </a:p>
          <a:p>
            <a:r>
              <a:rPr lang="en-US" dirty="0" smtClean="0"/>
              <a:t>Easier to corrupt </a:t>
            </a:r>
            <a:endParaRPr lang="en-US" dirty="0"/>
          </a:p>
          <a:p>
            <a:r>
              <a:rPr lang="en-US" dirty="0" smtClean="0"/>
              <a:t>Tends to be wealthy people, who only represent a small portion of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Legend of Remus and Romulus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boys descended from Greek ancestors who migrated to Italy</a:t>
            </a:r>
          </a:p>
          <a:p>
            <a:r>
              <a:rPr lang="en-US" dirty="0" smtClean="0"/>
              <a:t>Abandoned in the Tiber River; expected to die</a:t>
            </a:r>
          </a:p>
          <a:p>
            <a:r>
              <a:rPr lang="en-US" dirty="0" smtClean="0"/>
              <a:t>She-wolf saved them and nursed them to health</a:t>
            </a:r>
          </a:p>
          <a:p>
            <a:r>
              <a:rPr lang="en-US" dirty="0" smtClean="0"/>
              <a:t>Boys grew strong and courageous</a:t>
            </a:r>
          </a:p>
          <a:p>
            <a:r>
              <a:rPr lang="en-US" dirty="0" smtClean="0"/>
              <a:t>Romulus founded the city of Rome and established himself as 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4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Patricians: Wealthy land owners; ruling class</a:t>
            </a:r>
          </a:p>
          <a:p>
            <a:r>
              <a:rPr lang="en-US" dirty="0" smtClean="0"/>
              <a:t>Plebeians: Less wealthy landowners, merchants and small farmers; largest group</a:t>
            </a:r>
          </a:p>
          <a:p>
            <a:r>
              <a:rPr lang="en-US" dirty="0" smtClean="0"/>
              <a:t>Both could vote, only patricians could be elected to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01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Rome’s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Define Republic: Government ruled by elected representatives</a:t>
            </a:r>
          </a:p>
          <a:p>
            <a:r>
              <a:rPr lang="en-US" dirty="0" smtClean="0"/>
              <a:t>2 Consuls</a:t>
            </a:r>
          </a:p>
          <a:p>
            <a:pPr lvl="1"/>
            <a:r>
              <a:rPr lang="en-US" dirty="0" smtClean="0"/>
              <a:t>Chosen every year</a:t>
            </a:r>
          </a:p>
          <a:p>
            <a:pPr lvl="1"/>
            <a:r>
              <a:rPr lang="en-US" dirty="0" smtClean="0"/>
              <a:t>Led Army</a:t>
            </a:r>
          </a:p>
          <a:p>
            <a:pPr lvl="1"/>
            <a:r>
              <a:rPr lang="en-US" dirty="0" smtClean="0"/>
              <a:t>Ran Government</a:t>
            </a:r>
          </a:p>
          <a:p>
            <a:pPr lvl="1"/>
            <a:r>
              <a:rPr lang="en-US" dirty="0" smtClean="0"/>
              <a:t>Power to become dictator in emergencies</a:t>
            </a:r>
          </a:p>
          <a:p>
            <a:r>
              <a:rPr lang="en-US" dirty="0" smtClean="0"/>
              <a:t>2 Praetors</a:t>
            </a:r>
          </a:p>
          <a:p>
            <a:pPr lvl="1"/>
            <a:r>
              <a:rPr lang="en-US" dirty="0" smtClean="0"/>
              <a:t>Civil Law- Law for citizens</a:t>
            </a:r>
          </a:p>
          <a:p>
            <a:r>
              <a:rPr lang="en-US" dirty="0"/>
              <a:t>Assemblies</a:t>
            </a:r>
          </a:p>
          <a:p>
            <a:pPr lvl="1"/>
            <a:r>
              <a:rPr lang="en-US" dirty="0"/>
              <a:t>Elected Consuls and Praetors</a:t>
            </a:r>
          </a:p>
          <a:p>
            <a:pPr lvl="1"/>
            <a:r>
              <a:rPr lang="en-US" dirty="0"/>
              <a:t>Passed laws</a:t>
            </a:r>
          </a:p>
          <a:p>
            <a:pPr lvl="1"/>
            <a:r>
              <a:rPr lang="en-US" dirty="0"/>
              <a:t>Organized by classes based on wealth; wealthiest citizens always had a majority</a:t>
            </a:r>
          </a:p>
          <a:p>
            <a:pPr lvl="2"/>
            <a:r>
              <a:rPr lang="en-US" dirty="0"/>
              <a:t>Plebeians voice often went </a:t>
            </a:r>
            <a:r>
              <a:rPr lang="en-US" dirty="0" smtClean="0"/>
              <a:t>unheard</a:t>
            </a:r>
          </a:p>
          <a:p>
            <a:r>
              <a:rPr lang="en-US" dirty="0" smtClean="0"/>
              <a:t>Senate</a:t>
            </a:r>
          </a:p>
          <a:p>
            <a:pPr lvl="1"/>
            <a:r>
              <a:rPr lang="en-US" dirty="0" smtClean="0"/>
              <a:t>300 Patricians</a:t>
            </a:r>
          </a:p>
          <a:p>
            <a:pPr lvl="1"/>
            <a:r>
              <a:rPr lang="en-US" dirty="0" smtClean="0"/>
              <a:t>Served for life</a:t>
            </a:r>
          </a:p>
          <a:p>
            <a:pPr lvl="1"/>
            <a:r>
              <a:rPr lang="en-US" dirty="0" smtClean="0"/>
              <a:t>They started out just giving advice</a:t>
            </a:r>
          </a:p>
          <a:p>
            <a:pPr lvl="2"/>
            <a:r>
              <a:rPr lang="en-US" dirty="0" smtClean="0"/>
              <a:t>Eventually their advice had the force of law</a:t>
            </a:r>
          </a:p>
        </p:txBody>
      </p:sp>
    </p:spTree>
    <p:extLst>
      <p:ext uri="{BB962C8B-B14F-4D97-AF65-F5344CB8AC3E}">
        <p14:creationId xmlns:p14="http://schemas.microsoft.com/office/powerpoint/2010/main" val="12414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Decline of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Senate gained total control of government</a:t>
            </a:r>
          </a:p>
          <a:p>
            <a:r>
              <a:rPr lang="en-US" dirty="0" smtClean="0"/>
              <a:t>Senate controlled by small group of wealthy and powerful</a:t>
            </a:r>
          </a:p>
          <a:p>
            <a:pPr lvl="1"/>
            <a:r>
              <a:rPr lang="en-US" dirty="0" smtClean="0"/>
              <a:t>Corrupt and selfish</a:t>
            </a:r>
          </a:p>
          <a:p>
            <a:r>
              <a:rPr lang="en-US" dirty="0" smtClean="0"/>
              <a:t>Economic and Social Crisis</a:t>
            </a:r>
          </a:p>
          <a:p>
            <a:pPr lvl="1"/>
            <a:r>
              <a:rPr lang="en-US" dirty="0" smtClean="0"/>
              <a:t>Backbone of Rome was small farmers, but they were being bought out by these wealthy aristocrats</a:t>
            </a:r>
          </a:p>
          <a:p>
            <a:pPr lvl="2"/>
            <a:r>
              <a:rPr lang="en-US" dirty="0" smtClean="0"/>
              <a:t>Formed a large class of landless poor and slaves</a:t>
            </a:r>
          </a:p>
          <a:p>
            <a:r>
              <a:rPr lang="en-US" dirty="0" smtClean="0"/>
              <a:t>Plebeians came together and passed land-reform bills</a:t>
            </a:r>
          </a:p>
          <a:p>
            <a:pPr lvl="1"/>
            <a:r>
              <a:rPr lang="en-US" dirty="0" smtClean="0"/>
              <a:t>Take back land from the wealthy and give it to the poor</a:t>
            </a:r>
          </a:p>
          <a:p>
            <a:pPr lvl="1"/>
            <a:r>
              <a:rPr lang="en-US" dirty="0" smtClean="0"/>
              <a:t>The leaders of these Plebeians were assassinated by members of the Senate</a:t>
            </a:r>
          </a:p>
          <a:p>
            <a:r>
              <a:rPr lang="en-US" dirty="0" smtClean="0"/>
              <a:t>Rome broke into a series of civil wars</a:t>
            </a:r>
          </a:p>
          <a:p>
            <a:pPr marL="635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Triumvirate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men came to hold power</a:t>
            </a:r>
          </a:p>
          <a:p>
            <a:pPr lvl="1"/>
            <a:r>
              <a:rPr lang="en-US" dirty="0" smtClean="0"/>
              <a:t>Crassus, Pompey and Caesar</a:t>
            </a:r>
          </a:p>
          <a:p>
            <a:r>
              <a:rPr lang="en-US" dirty="0" smtClean="0"/>
              <a:t>Senate felt threatened by all three but especially by Caesar</a:t>
            </a:r>
          </a:p>
          <a:p>
            <a:pPr lvl="1"/>
            <a:r>
              <a:rPr lang="en-US" dirty="0" smtClean="0"/>
              <a:t>Voted Caesar to give up his power</a:t>
            </a:r>
          </a:p>
          <a:p>
            <a:r>
              <a:rPr lang="en-US" dirty="0" smtClean="0"/>
              <a:t>However, Caesar used his loyal army to defeat Pompey</a:t>
            </a:r>
          </a:p>
          <a:p>
            <a:r>
              <a:rPr lang="en-US" dirty="0" smtClean="0"/>
              <a:t>Declared himself dictator</a:t>
            </a:r>
          </a:p>
        </p:txBody>
      </p:sp>
    </p:spTree>
    <p:extLst>
      <p:ext uri="{BB962C8B-B14F-4D97-AF65-F5344CB8AC3E}">
        <p14:creationId xmlns:p14="http://schemas.microsoft.com/office/powerpoint/2010/main" val="204885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Assassination of Julius Caesar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2057400" cy="452628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Senate felt threatened so they assassinated Julius Caesar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6400"/>
            <a:ext cx="6324144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35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Triumvirate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Power in Rome divided between Octavian and Antony</a:t>
            </a:r>
          </a:p>
          <a:p>
            <a:pPr lvl="1"/>
            <a:r>
              <a:rPr lang="en-US" dirty="0" smtClean="0"/>
              <a:t>They came to conflict</a:t>
            </a:r>
          </a:p>
          <a:p>
            <a:r>
              <a:rPr lang="en-US" dirty="0" smtClean="0"/>
              <a:t>Antony allied with the Egyptian Queen Cleopatra</a:t>
            </a:r>
          </a:p>
          <a:p>
            <a:r>
              <a:rPr lang="en-US" dirty="0" smtClean="0"/>
              <a:t>Octavian forces defeated Antony and Cleopatra</a:t>
            </a:r>
          </a:p>
          <a:p>
            <a:pPr lvl="1"/>
            <a:r>
              <a:rPr lang="en-US" dirty="0" smtClean="0"/>
              <a:t>They fled back to Egypt and committed suicide a year later</a:t>
            </a:r>
          </a:p>
          <a:p>
            <a:r>
              <a:rPr lang="en-US" dirty="0" smtClean="0"/>
              <a:t>Octavian became the first Roman Emperor</a:t>
            </a:r>
          </a:p>
          <a:p>
            <a:pPr lvl="1"/>
            <a:r>
              <a:rPr lang="en-US" dirty="0" smtClean="0"/>
              <a:t>He claimed to restore the Republic, but in reality a true republic was never again established</a:t>
            </a:r>
          </a:p>
          <a:p>
            <a:r>
              <a:rPr lang="en-US" dirty="0" smtClean="0"/>
              <a:t>Octavian changed his name to Augustus- “Revered one”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199"/>
            <a:ext cx="72675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54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Roman Republic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Beginning of Roman Empire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7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392</TotalTime>
  <Words>553</Words>
  <Application>Microsoft Office PowerPoint</Application>
  <PresentationFormat>On-screen Show (4:3)</PresentationFormat>
  <Paragraphs>85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Roman Republic</vt:lpstr>
      <vt:lpstr>Legend of Remus and Romulus</vt:lpstr>
      <vt:lpstr>Social Structure</vt:lpstr>
      <vt:lpstr>Rome’s Republic</vt:lpstr>
      <vt:lpstr>Decline of Republic</vt:lpstr>
      <vt:lpstr>First Triumvirate</vt:lpstr>
      <vt:lpstr>Assassination of Julius Caesar</vt:lpstr>
      <vt:lpstr>Second Triumvirate</vt:lpstr>
      <vt:lpstr>End of Roman Republic</vt:lpstr>
      <vt:lpstr>Advantage and  Disadvantages of a Republic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Republic</dc:title>
  <dc:creator>Kristen Nelson</dc:creator>
  <cp:lastModifiedBy>Kristen Nelson</cp:lastModifiedBy>
  <cp:revision>14</cp:revision>
  <dcterms:created xsi:type="dcterms:W3CDTF">2014-12-09T18:54:41Z</dcterms:created>
  <dcterms:modified xsi:type="dcterms:W3CDTF">2014-12-10T20:12:41Z</dcterms:modified>
</cp:coreProperties>
</file>