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CE8C71-6879-447A-B887-19508354C94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B59E3D3-2B51-4E8D-9643-FD752AC6F2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history.com/topics/ancient-history/ancient-rome/videos/mankind-the-story-of-all-of-us-birth-of-christianity?m=528e394da93ae&amp;s=undefined&amp;f=1&amp;free=false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history.com/topics/ancient-history/ancient-rome/videos/deconstructing-history-pompeii?m=528e394da93ae&amp;s=undefined&amp;f=1&amp;free=fals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hyperlink" Target="http://www.history.com/topics/ancient-history/ancient-rome/videos/mankind-the-story-of-all-of-us-roman-roads?m=5189719baf036&amp;s=All&amp;f=1&amp;free=false" TargetMode="External"/><Relationship Id="rId4" Type="http://schemas.openxmlformats.org/officeDocument/2006/relationships/hyperlink" Target="http://www.history.com/shows/mankind-the-story-of-all-of-us/videos/mankind-the-story-of-all-of-us-aqueduc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ncient-history/ancient-rome/videos/mankind-the-story-of-all-of-us-rome-fal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55430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www.history.com/topics/ancient-history/ancient-rome/videos/deconstructing-history-pompeii?m=528e394da93ae&amp;s=undefined&amp;f=1&amp;free=false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www.history.com/topics/ancient-history/ancient-rome/videos/mankind-the-story-of-all-of-us-birth-of-christianity?m=528e394da93ae&amp;s=undefined&amp;f=1&amp;free=false</a:t>
            </a:r>
            <a:endParaRPr lang="en-US" dirty="0" smtClean="0"/>
          </a:p>
          <a:p>
            <a:r>
              <a:rPr lang="en-US" dirty="0" smtClean="0"/>
              <a:t>Gladiators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www.history.com/shows/mankind-the-story-of-all-of-us/videos/mankind-the-story-of-all-of-us-aqueducts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www.history.com/topics/ancient-history/ancient-rome/videos/mankind-the-story-of-all-of-us-roman-roads?m=5189719baf036&amp;s=All&amp;f=1&amp;free=false</a:t>
            </a:r>
            <a:endParaRPr lang="en-US" dirty="0" smtClean="0"/>
          </a:p>
          <a:p>
            <a:r>
              <a:rPr lang="en-US" dirty="0" smtClean="0"/>
              <a:t>Indoor Plumbing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Accomplishments of Roman Empire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Legacies of Roman Empire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http://t1.gstatic.com/images?q=tbn:ANd9GcSqNz58-3qAufZfI5USxTqcZEL15N-CmrV-gzFtWGqIWfid7fq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828800"/>
            <a:ext cx="4098073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6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downfall of the Roman Empire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of </a:t>
            </a:r>
            <a:r>
              <a:rPr lang="en-US" dirty="0" err="1" smtClean="0"/>
              <a:t>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 smtClean="0"/>
              <a:t>Fall of 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Plague</a:t>
            </a:r>
          </a:p>
          <a:p>
            <a:r>
              <a:rPr lang="en-US" sz="1800" dirty="0" smtClean="0"/>
              <a:t>Civil War</a:t>
            </a:r>
          </a:p>
          <a:p>
            <a:r>
              <a:rPr lang="en-US" sz="1800" dirty="0" smtClean="0"/>
              <a:t>Lack of Cash Flow- Too dependent on slaves and conquering land</a:t>
            </a:r>
          </a:p>
          <a:p>
            <a:r>
              <a:rPr lang="en-US" sz="1800" dirty="0" smtClean="0"/>
              <a:t>Emperor Diocletian divides empire into four sections to make it more manageable</a:t>
            </a:r>
          </a:p>
          <a:p>
            <a:r>
              <a:rPr lang="en-US" sz="1800" dirty="0" smtClean="0"/>
              <a:t>Emperor Constantine creates Constantinople as a second Roman Capital</a:t>
            </a:r>
          </a:p>
          <a:p>
            <a:r>
              <a:rPr lang="en-US" sz="1800" dirty="0" smtClean="0"/>
              <a:t>Eventually the empire breaks into two</a:t>
            </a:r>
          </a:p>
          <a:p>
            <a:pPr lvl="1"/>
            <a:r>
              <a:rPr lang="en-US" sz="1800" dirty="0" smtClean="0"/>
              <a:t>West: Follow the Emperor in Rome</a:t>
            </a:r>
          </a:p>
          <a:p>
            <a:pPr lvl="1"/>
            <a:r>
              <a:rPr lang="en-US" sz="1800" dirty="0" smtClean="0"/>
              <a:t>East: Follow the Emperor in Constantinople; continues as the Byzantine Empire</a:t>
            </a:r>
          </a:p>
          <a:p>
            <a:pPr lvl="1"/>
            <a:r>
              <a:rPr lang="en-US" sz="1800" dirty="0" smtClean="0"/>
              <a:t>Both believe they are the rightful heirs to the Roman Empire</a:t>
            </a:r>
          </a:p>
          <a:p>
            <a:r>
              <a:rPr lang="en-US" sz="1800" dirty="0" smtClean="0"/>
              <a:t>Western Roman Empire is invaded by Germanic Tribes</a:t>
            </a:r>
          </a:p>
          <a:p>
            <a:pPr lvl="1"/>
            <a:r>
              <a:rPr lang="en-US" sz="1800" dirty="0" smtClean="0"/>
              <a:t>Lose control of borders combine with internal problems and Western Roman Empire Falls</a:t>
            </a: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www.history.com/topics/ancient-history/ancient-rome/videos/mankind-the-story-of-all-of-us-rome-falls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19336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</TotalTime>
  <Words>133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Roman Empire</vt:lpstr>
      <vt:lpstr>PowerPoint Presentation</vt:lpstr>
      <vt:lpstr>PowerPoint Presentation</vt:lpstr>
      <vt:lpstr>Fall of ROme</vt:lpstr>
      <vt:lpstr>Fall of Rome</vt:lpstr>
      <vt:lpstr>PowerPoint Presentation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Empire</dc:title>
  <dc:creator>Kristen Nelson</dc:creator>
  <cp:lastModifiedBy>Kristen Nelson</cp:lastModifiedBy>
  <cp:revision>8</cp:revision>
  <dcterms:created xsi:type="dcterms:W3CDTF">2014-12-10T18:47:06Z</dcterms:created>
  <dcterms:modified xsi:type="dcterms:W3CDTF">2014-12-10T20:03:40Z</dcterms:modified>
</cp:coreProperties>
</file>