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96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A68C7-3966-4204-B924-839215F91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5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6894C-9992-4DF0-A8E1-9B72C1094C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4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3A50-C766-43C2-B468-7F48BC6A1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0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D8648-D348-4413-B179-FF9D820936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0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6E01A-3603-490E-8340-0952CABAEB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57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BB56F-6DFA-4279-AD2B-BAE2864EC9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8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3AF54-2B1F-4B70-97D1-F34EC98B07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3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7EAB1-F16C-4D5E-9946-C68520E1D0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0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60BAD-2699-4514-BBFC-705ED0BE01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2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F6433-3FB6-4DF6-81D9-F282CD917F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6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F43AE-5146-4596-ADB7-E4A394E006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8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9C9317-AE01-40BF-9C75-8826AA3910E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5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52400" y="2743200"/>
            <a:ext cx="87677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FFFFFF"/>
                </a:solidFill>
                <a:latin typeface="GoudyOlSt BT" pitchFamily="18" charset="0"/>
              </a:rPr>
              <a:t>THE FIRST ENGLISH COLONIES</a:t>
            </a:r>
          </a:p>
        </p:txBody>
      </p:sp>
    </p:spTree>
    <p:extLst>
      <p:ext uri="{BB962C8B-B14F-4D97-AF65-F5344CB8AC3E}">
        <p14:creationId xmlns:p14="http://schemas.microsoft.com/office/powerpoint/2010/main" val="11628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228600" y="0"/>
            <a:ext cx="8686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FFFFFF"/>
                </a:solidFill>
                <a:latin typeface="GoudyOlSt BT" pitchFamily="18" charset="0"/>
              </a:rPr>
              <a:t>He told the colonists if they encountered danger they should leave the “Maltese Cross” as a sign.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>
              <a:solidFill>
                <a:srgbClr val="000000"/>
              </a:solidFill>
              <a:latin typeface="GoudyOlSt BT" pitchFamily="18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71700"/>
            <a:ext cx="31242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3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52400" y="152400"/>
            <a:ext cx="8763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FFFFFF"/>
                </a:solidFill>
                <a:latin typeface="GoudyOlSt BT" pitchFamily="18" charset="0"/>
              </a:rPr>
              <a:t>England and Spain went to war, delaying John White and the relief ships for three years.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943600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8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152400" y="152400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GoudyOlSt BT" pitchFamily="18" charset="0"/>
              </a:rPr>
              <a:t>White found the colony deserted . . . </a:t>
            </a:r>
          </a:p>
        </p:txBody>
      </p:sp>
    </p:spTree>
    <p:extLst>
      <p:ext uri="{BB962C8B-B14F-4D97-AF65-F5344CB8AC3E}">
        <p14:creationId xmlns:p14="http://schemas.microsoft.com/office/powerpoint/2010/main" val="271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54380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381000" y="4919663"/>
            <a:ext cx="8763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FFFFFF"/>
                </a:solidFill>
                <a:latin typeface="GoudyOlSt BT" pitchFamily="18" charset="0"/>
              </a:rPr>
              <a:t>White wanted to investigate, but a storm came, the men refused to explore further, and they returned to England.</a:t>
            </a:r>
          </a:p>
        </p:txBody>
      </p:sp>
    </p:spTree>
    <p:extLst>
      <p:ext uri="{BB962C8B-B14F-4D97-AF65-F5344CB8AC3E}">
        <p14:creationId xmlns:p14="http://schemas.microsoft.com/office/powerpoint/2010/main" val="1137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533400" y="2667000"/>
            <a:ext cx="8299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7200">
                <a:solidFill>
                  <a:srgbClr val="FFFFFF"/>
                </a:solidFill>
                <a:latin typeface="GoudyOlSt BT" pitchFamily="18" charset="0"/>
              </a:rPr>
              <a:t>WHAT HAPPENED?</a:t>
            </a:r>
          </a:p>
        </p:txBody>
      </p:sp>
    </p:spTree>
    <p:extLst>
      <p:ext uri="{BB962C8B-B14F-4D97-AF65-F5344CB8AC3E}">
        <p14:creationId xmlns:p14="http://schemas.microsoft.com/office/powerpoint/2010/main" val="40066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0" y="2057400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7200">
                <a:solidFill>
                  <a:srgbClr val="FFFFFF"/>
                </a:solidFill>
                <a:latin typeface="GoudyOlSt BT" pitchFamily="18" charset="0"/>
              </a:rPr>
              <a:t>HERE ARE SOME POSSIBILITIES</a:t>
            </a:r>
          </a:p>
        </p:txBody>
      </p:sp>
    </p:spTree>
    <p:extLst>
      <p:ext uri="{BB962C8B-B14F-4D97-AF65-F5344CB8AC3E}">
        <p14:creationId xmlns:p14="http://schemas.microsoft.com/office/powerpoint/2010/main" val="14845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52400" y="152400"/>
            <a:ext cx="8839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 smtClean="0">
                <a:solidFill>
                  <a:srgbClr val="FFFFFF"/>
                </a:solidFill>
                <a:latin typeface="GoudyOlSt BT" pitchFamily="18" charset="0"/>
              </a:rPr>
              <a:t>1. Some </a:t>
            </a:r>
            <a:r>
              <a:rPr lang="en-US" altLang="en-US" sz="4000" dirty="0">
                <a:solidFill>
                  <a:srgbClr val="FFFFFF"/>
                </a:solidFill>
                <a:latin typeface="GoudyOlSt BT" pitchFamily="18" charset="0"/>
              </a:rPr>
              <a:t>think that the colonists moved due to starvation and drought.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 dirty="0">
              <a:solidFill>
                <a:srgbClr val="FFFFFF"/>
              </a:solidFill>
              <a:latin typeface="GoudyOlSt BT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>
                <a:solidFill>
                  <a:srgbClr val="FFFFFF"/>
                </a:solidFill>
                <a:latin typeface="GoudyOlSt BT" pitchFamily="18" charset="0"/>
              </a:rPr>
              <a:t>American Indians told the Jamestown settlers of other Englishmen living 50 miles away.</a:t>
            </a:r>
          </a:p>
        </p:txBody>
      </p:sp>
    </p:spTree>
    <p:extLst>
      <p:ext uri="{BB962C8B-B14F-4D97-AF65-F5344CB8AC3E}">
        <p14:creationId xmlns:p14="http://schemas.microsoft.com/office/powerpoint/2010/main" val="958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7696200" y="5943600"/>
            <a:ext cx="1211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FFFFFF"/>
                </a:solidFill>
                <a:latin typeface="GoudyOlSt BT" pitchFamily="18" charset="0"/>
              </a:rPr>
              <a:t>1608</a:t>
            </a: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5257800" y="914400"/>
            <a:ext cx="3657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FFFFFF"/>
                </a:solidFill>
                <a:latin typeface="GoudyOlSt BT" pitchFamily="18" charset="0"/>
              </a:rPr>
              <a:t>The Jamestown colonists found four white men living under the leadership of an Indian chief known as Gepanocan</a:t>
            </a:r>
          </a:p>
        </p:txBody>
      </p:sp>
    </p:spTree>
    <p:extLst>
      <p:ext uri="{BB962C8B-B14F-4D97-AF65-F5344CB8AC3E}">
        <p14:creationId xmlns:p14="http://schemas.microsoft.com/office/powerpoint/2010/main" val="2057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2400" y="152400"/>
            <a:ext cx="8839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FFFFFF"/>
                </a:solidFill>
                <a:latin typeface="GoudyOlSt BT" pitchFamily="18" charset="0"/>
              </a:rPr>
              <a:t>There is a legend that the American Indians living in Person County, North Carolina are descendants of members of the Roanoke Colony.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>
              <a:solidFill>
                <a:srgbClr val="FFFFFF"/>
              </a:solidFill>
              <a:latin typeface="GoudyOlSt BT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FFFFFF"/>
                </a:solidFill>
                <a:latin typeface="GoudyOlSt BT" pitchFamily="18" charset="0"/>
              </a:rPr>
              <a:t>These American Indians already spoke English and knew about Christianity.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>
              <a:solidFill>
                <a:srgbClr val="FFFFFF"/>
              </a:solidFill>
              <a:latin typeface="GoudyOlSt BT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FFFFFF"/>
                </a:solidFill>
                <a:latin typeface="GoudyOlSt BT" pitchFamily="18" charset="0"/>
              </a:rPr>
              <a:t>They also had European physical features.</a:t>
            </a:r>
          </a:p>
        </p:txBody>
      </p:sp>
    </p:spTree>
    <p:extLst>
      <p:ext uri="{BB962C8B-B14F-4D97-AF65-F5344CB8AC3E}">
        <p14:creationId xmlns:p14="http://schemas.microsoft.com/office/powerpoint/2010/main" val="41354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152400" y="152400"/>
            <a:ext cx="88392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 smtClean="0">
                <a:solidFill>
                  <a:srgbClr val="FFFFFF"/>
                </a:solidFill>
                <a:latin typeface="GoudyOlSt BT" pitchFamily="18" charset="0"/>
              </a:rPr>
              <a:t>2. Others believe colonists were killed by American Indians.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 dirty="0" smtClean="0">
              <a:solidFill>
                <a:srgbClr val="FFFFFF"/>
              </a:solidFill>
              <a:latin typeface="GoudyOlSt BT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 smtClean="0">
                <a:solidFill>
                  <a:srgbClr val="FFFFFF"/>
                </a:solidFill>
                <a:latin typeface="GoudyOlSt BT" pitchFamily="18" charset="0"/>
              </a:rPr>
              <a:t>Chief </a:t>
            </a:r>
            <a:r>
              <a:rPr lang="en-US" altLang="en-US" sz="4000" dirty="0">
                <a:solidFill>
                  <a:srgbClr val="FFFFFF"/>
                </a:solidFill>
                <a:latin typeface="GoudyOlSt BT" pitchFamily="18" charset="0"/>
              </a:rPr>
              <a:t>Powhatan told John Smith that he had the Roanoke settler killed because they were living with a tribe that refused to join his confederacy.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 dirty="0">
              <a:solidFill>
                <a:srgbClr val="FFFFFF"/>
              </a:solidFill>
              <a:latin typeface="GoudyOlSt BT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>
                <a:solidFill>
                  <a:srgbClr val="FFFFFF"/>
                </a:solidFill>
                <a:latin typeface="GoudyOlSt BT" pitchFamily="18" charset="0"/>
              </a:rPr>
              <a:t>He showed English-made iron tools to prove his claim.</a:t>
            </a:r>
          </a:p>
        </p:txBody>
      </p:sp>
    </p:spTree>
    <p:extLst>
      <p:ext uri="{BB962C8B-B14F-4D97-AF65-F5344CB8AC3E}">
        <p14:creationId xmlns:p14="http://schemas.microsoft.com/office/powerpoint/2010/main" val="32267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1211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3965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GoudyOlSt BT" pitchFamily="18" charset="0"/>
              </a:rPr>
              <a:t>Sir Walter Raleigh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3733800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76800" y="5791200"/>
            <a:ext cx="3887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GoudyOlSt BT" pitchFamily="18" charset="0"/>
              </a:rPr>
              <a:t>Queen Elizabeth I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24400" y="152400"/>
            <a:ext cx="42672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GoudyOlSt BT" pitchFamily="18" charset="0"/>
              </a:rPr>
              <a:t>Raleigh received a charter, or permission, to create a colony in Virginia</a:t>
            </a: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47402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3505200"/>
            <a:ext cx="4572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GoudyOlSt BT" pitchFamily="18" charset="0"/>
              </a:rPr>
              <a:t>The purpose was to get riches from the New World and raid the treasure fleets of Spain</a:t>
            </a: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267200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8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62812E-6 L -0.00035 -0.2331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16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639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3117E-6 L -0.00417 0.2349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17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639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22109E-6 L 0.47413 0.1831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915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152400" y="685800"/>
            <a:ext cx="8839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 smtClean="0">
                <a:solidFill>
                  <a:srgbClr val="FFFFFF"/>
                </a:solidFill>
                <a:latin typeface="GoudyOlSt BT" pitchFamily="18" charset="0"/>
              </a:rPr>
              <a:t>3. Others </a:t>
            </a:r>
            <a:r>
              <a:rPr lang="en-US" altLang="en-US" sz="4000" dirty="0">
                <a:solidFill>
                  <a:srgbClr val="FFFFFF"/>
                </a:solidFill>
                <a:latin typeface="GoudyOlSt BT" pitchFamily="18" charset="0"/>
              </a:rPr>
              <a:t>speculate that the Roanoke settlers may have grown tired of waiting for John White to return and tried to return to England on their own.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 dirty="0">
              <a:solidFill>
                <a:srgbClr val="FFFFFF"/>
              </a:solidFill>
              <a:latin typeface="GoudyOlSt BT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>
                <a:solidFill>
                  <a:srgbClr val="FFFFFF"/>
                </a:solidFill>
                <a:latin typeface="GoudyOlSt BT" pitchFamily="18" charset="0"/>
              </a:rPr>
              <a:t>They may have used small boats that have never been found and were lost at sea.</a:t>
            </a:r>
          </a:p>
        </p:txBody>
      </p:sp>
    </p:spTree>
    <p:extLst>
      <p:ext uri="{BB962C8B-B14F-4D97-AF65-F5344CB8AC3E}">
        <p14:creationId xmlns:p14="http://schemas.microsoft.com/office/powerpoint/2010/main" val="390272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152400" y="1371600"/>
            <a:ext cx="8839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 smtClean="0">
                <a:solidFill>
                  <a:srgbClr val="FFFFFF"/>
                </a:solidFill>
                <a:latin typeface="GoudyOlSt BT" pitchFamily="18" charset="0"/>
              </a:rPr>
              <a:t>4. Others </a:t>
            </a:r>
            <a:r>
              <a:rPr lang="en-US" altLang="en-US" sz="4000" dirty="0">
                <a:solidFill>
                  <a:srgbClr val="FFFFFF"/>
                </a:solidFill>
                <a:latin typeface="GoudyOlSt BT" pitchFamily="18" charset="0"/>
              </a:rPr>
              <a:t>blame the </a:t>
            </a:r>
            <a:r>
              <a:rPr lang="en-US" altLang="en-US" sz="4000" dirty="0" smtClean="0">
                <a:solidFill>
                  <a:srgbClr val="FFFFFF"/>
                </a:solidFill>
                <a:latin typeface="GoudyOlSt BT" pitchFamily="18" charset="0"/>
              </a:rPr>
              <a:t>Spanish for attacking the colony.</a:t>
            </a:r>
            <a:endParaRPr lang="en-US" altLang="en-US" sz="4000" dirty="0">
              <a:solidFill>
                <a:srgbClr val="FFFFFF"/>
              </a:solidFill>
              <a:latin typeface="GoudyOlSt BT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 dirty="0">
              <a:solidFill>
                <a:srgbClr val="FFFFFF"/>
              </a:solidFill>
              <a:latin typeface="GoudyOlSt BT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>
                <a:solidFill>
                  <a:srgbClr val="FFFFFF"/>
                </a:solidFill>
                <a:latin typeface="GoudyOlSt BT" pitchFamily="18" charset="0"/>
              </a:rPr>
              <a:t>This is unlikely because Spain was still looking for the colony as late as 1600, ten years after John White discovered the abandoned colony.</a:t>
            </a:r>
          </a:p>
        </p:txBody>
      </p:sp>
    </p:spTree>
    <p:extLst>
      <p:ext uri="{BB962C8B-B14F-4D97-AF65-F5344CB8AC3E}">
        <p14:creationId xmlns:p14="http://schemas.microsoft.com/office/powerpoint/2010/main" val="2003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0" y="1905000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7200">
                <a:solidFill>
                  <a:srgbClr val="FFFFFF"/>
                </a:solidFill>
                <a:latin typeface="GoudyOlSt BT" pitchFamily="18" charset="0"/>
              </a:rPr>
              <a:t>SO, WHAT DO YOU THINK HAPPENED?</a:t>
            </a:r>
          </a:p>
        </p:txBody>
      </p:sp>
    </p:spTree>
    <p:extLst>
      <p:ext uri="{BB962C8B-B14F-4D97-AF65-F5344CB8AC3E}">
        <p14:creationId xmlns:p14="http://schemas.microsoft.com/office/powerpoint/2010/main" val="2678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733800" y="838200"/>
            <a:ext cx="49530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FFFFFF"/>
                </a:solidFill>
                <a:latin typeface="GoudyOlSt BT" pitchFamily="18" charset="0"/>
              </a:rPr>
              <a:t>1585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>
              <a:solidFill>
                <a:srgbClr val="FFFFFF"/>
              </a:solidFill>
              <a:latin typeface="GoudyOlSt BT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FFFFFF"/>
                </a:solidFill>
                <a:latin typeface="GoudyOlSt BT" pitchFamily="18" charset="0"/>
              </a:rPr>
              <a:t>7 ships and 100 men set sail for North Carolina.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>
              <a:solidFill>
                <a:srgbClr val="FFFFFF"/>
              </a:solidFill>
              <a:latin typeface="GoudyOlSt BT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FFFFFF"/>
                </a:solidFill>
                <a:latin typeface="GoudyOlSt BT" pitchFamily="18" charset="0"/>
              </a:rPr>
              <a:t>They land on Roanoke Island.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87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8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86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FFFFFF"/>
                </a:solidFill>
                <a:latin typeface="GoudyOlSt BT" pitchFamily="18" charset="0"/>
              </a:rPr>
              <a:t>The local Native American tribe, the Aquascogok, were blamed for stealing a silver cup from the colonists.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4724400"/>
            <a:ext cx="8763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FFFFFF"/>
                </a:solidFill>
                <a:latin typeface="GoudyOlSt BT" pitchFamily="18" charset="0"/>
              </a:rPr>
              <a:t>The British colonists burned the Native American village.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259080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FFFFFF"/>
                </a:solidFill>
                <a:latin typeface="GoudyOlSt BT" pitchFamily="18" charset="0"/>
              </a:rPr>
              <a:t>The British colonists then burned the Native American chief.</a:t>
            </a:r>
          </a:p>
        </p:txBody>
      </p:sp>
    </p:spTree>
    <p:extLst>
      <p:ext uri="{BB962C8B-B14F-4D97-AF65-F5344CB8AC3E}">
        <p14:creationId xmlns:p14="http://schemas.microsoft.com/office/powerpoint/2010/main" val="18664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5" grpId="0"/>
      <p:bldP spid="5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86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FFFFFF"/>
                </a:solidFill>
                <a:latin typeface="GoudyOlSt BT" pitchFamily="18" charset="0"/>
              </a:rPr>
              <a:t>Within a year the colonists ran out of food and fought with their Native American neighbors.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>
              <a:solidFill>
                <a:srgbClr val="FFFFFF"/>
              </a:solidFill>
              <a:latin typeface="GoudyOlSt BT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>
              <a:solidFill>
                <a:srgbClr val="FFFFFF"/>
              </a:solidFill>
              <a:latin typeface="GoudyOlSt BT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FFFFFF"/>
                </a:solidFill>
                <a:latin typeface="GoudyOlSt BT" pitchFamily="18" charset="0"/>
              </a:rPr>
              <a:t>They would often kidnap local Indians and hold them for ransom until the other Indians brought them food in exchange for their freedom.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>
              <a:solidFill>
                <a:srgbClr val="FFFFFF"/>
              </a:solidFill>
              <a:latin typeface="GoudyOlSt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86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FFFFFF"/>
                </a:solidFill>
                <a:latin typeface="GoudyOlSt BT" pitchFamily="18" charset="0"/>
              </a:rPr>
              <a:t>The English colonists decided to return to England.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>
              <a:solidFill>
                <a:srgbClr val="FFFFFF"/>
              </a:solidFill>
              <a:latin typeface="GoudyOlSt BT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>
              <a:solidFill>
                <a:srgbClr val="FFFFFF"/>
              </a:solidFill>
              <a:latin typeface="GoudyOlSt BT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FFFFFF"/>
                </a:solidFill>
                <a:latin typeface="GoudyOlSt BT" pitchFamily="18" charset="0"/>
              </a:rPr>
              <a:t>Two weeks after they left, a ship arrived with supplies.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>
              <a:solidFill>
                <a:srgbClr val="FFFFFF"/>
              </a:solidFill>
              <a:latin typeface="GoudyOlSt BT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>
              <a:solidFill>
                <a:srgbClr val="FFFFFF"/>
              </a:solidFill>
              <a:latin typeface="GoudyOlSt BT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FFFFFF"/>
                </a:solidFill>
                <a:latin typeface="GoudyOlSt BT" pitchFamily="18" charset="0"/>
              </a:rPr>
              <a:t>This ship left 15 soldiers to guard the Colony until others could take over.</a:t>
            </a:r>
          </a:p>
        </p:txBody>
      </p:sp>
    </p:spTree>
    <p:extLst>
      <p:ext uri="{BB962C8B-B14F-4D97-AF65-F5344CB8AC3E}">
        <p14:creationId xmlns:p14="http://schemas.microsoft.com/office/powerpoint/2010/main" val="194212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04800" y="914400"/>
            <a:ext cx="86106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FFFFFF"/>
                </a:solidFill>
                <a:latin typeface="GoudyOlSt BT" pitchFamily="18" charset="0"/>
              </a:rPr>
              <a:t>In 1587 Raleigh asked his friend, and original settler, John White, to return to Roanoke.  Women and children came this time, as well.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>
              <a:solidFill>
                <a:srgbClr val="FFFFFF"/>
              </a:solidFill>
              <a:latin typeface="GoudyOlSt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8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3434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7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610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FFFFFF"/>
                </a:solidFill>
                <a:latin typeface="GoudyOlSt BT" pitchFamily="18" charset="0"/>
              </a:rPr>
              <a:t>These new settlers tried to re-establish the colony of Roanoke.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4000">
              <a:solidFill>
                <a:srgbClr val="FFFFFF"/>
              </a:solidFill>
              <a:latin typeface="GoudyOlSt BT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FFFFFF"/>
                </a:solidFill>
                <a:latin typeface="GoudyOlSt BT" pitchFamily="18" charset="0"/>
              </a:rPr>
              <a:t>Supplies ran low so John White returned to England to get more.  He left 117 settlers at Roanoke, including his daughter, her husband, and their newborn daughter.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76800"/>
            <a:ext cx="25146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3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550</Words>
  <Application>Microsoft Office PowerPoint</Application>
  <PresentationFormat>On-screen Show (4:3)</PresentationFormat>
  <Paragraphs>56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Irion</dc:creator>
  <cp:lastModifiedBy>Kristen Nelson</cp:lastModifiedBy>
  <cp:revision>1</cp:revision>
  <dcterms:created xsi:type="dcterms:W3CDTF">2014-10-22T22:16:47Z</dcterms:created>
  <dcterms:modified xsi:type="dcterms:W3CDTF">2014-10-23T13:46:59Z</dcterms:modified>
</cp:coreProperties>
</file>