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86" r:id="rId9"/>
    <p:sldId id="266" r:id="rId10"/>
    <p:sldId id="274" r:id="rId11"/>
    <p:sldId id="284" r:id="rId12"/>
    <p:sldId id="267" r:id="rId13"/>
    <p:sldId id="278" r:id="rId14"/>
    <p:sldId id="268" r:id="rId15"/>
    <p:sldId id="270" r:id="rId16"/>
    <p:sldId id="271" r:id="rId17"/>
    <p:sldId id="269" r:id="rId18"/>
    <p:sldId id="282" r:id="rId19"/>
    <p:sldId id="273" r:id="rId20"/>
    <p:sldId id="279" r:id="rId21"/>
    <p:sldId id="280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64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3898F-6802-4BB3-B67F-67FF37F76935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FFDE6-D6F0-4D04-A830-35625CB9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8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Speech appeals to human nature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FFDE6-D6F0-4D04-A830-35625CB915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to dystopia’s of today: Hunger Games, Divergent,</a:t>
            </a:r>
            <a:r>
              <a:rPr lang="en-US" baseline="0" dirty="0" smtClean="0"/>
              <a:t> Matched.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FFDE6-D6F0-4D04-A830-35625CB915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94E88FC-02A9-42A4-AB57-4FB5AEC25CB8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CEF36BC-786D-4E71-92D4-BC4DCD16F7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iography.com/people/michelangelo-940762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graphy.com/people/leonardo-da-vinci-4039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3ElL8hdQD_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xZdoBTRKyz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yZNMWFqv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graphy.com/people/galileo-930522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middle-ages/videos/mankind-the-story-of-all-of-us-the-printing-pres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27407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4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is the Renaissance a Rebirth?</a:t>
            </a:r>
          </a:p>
          <a:p>
            <a:r>
              <a:rPr lang="en-US" dirty="0" smtClean="0"/>
              <a:t>Write descriptions of what you see in the left column and take notes on how each topic is a rebirth to prepare for your essay.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www.biography.com/people/michelangelo-9407628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114800" cy="701040"/>
          </a:xfrm>
        </p:spPr>
        <p:txBody>
          <a:bodyPr/>
          <a:lstStyle/>
          <a:p>
            <a:r>
              <a:rPr lang="en-US" dirty="0" smtClean="0"/>
              <a:t>ART: </a:t>
            </a:r>
            <a:r>
              <a:rPr lang="en-US" dirty="0" err="1" smtClean="0"/>
              <a:t>michaelangelo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200650" cy="540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9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714186" cy="63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www.biography.com/people/leonardo-da-vinci-40396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066800"/>
            <a:ext cx="4114800" cy="701040"/>
          </a:xfrm>
        </p:spPr>
        <p:txBody>
          <a:bodyPr/>
          <a:lstStyle/>
          <a:p>
            <a:r>
              <a:rPr lang="en-US" dirty="0" smtClean="0"/>
              <a:t>Art and Science: </a:t>
            </a:r>
            <a:r>
              <a:rPr lang="en-US" dirty="0" err="1" smtClean="0"/>
              <a:t>davinci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Gregorian Chants – (Middle Ages)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www.youtube.com/watch?v=3ElL8hdQD_4</a:t>
            </a:r>
            <a:r>
              <a:rPr lang="en-US" dirty="0" smtClean="0"/>
              <a:t> (blank screen and just listen)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4114800" cy="328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9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www.youtube.com/watch?v=xZdoBTRKyzk</a:t>
            </a:r>
            <a:endParaRPr lang="en-US" dirty="0" smtClean="0"/>
          </a:p>
          <a:p>
            <a:r>
              <a:rPr lang="en-US" dirty="0" smtClean="0"/>
              <a:t>How is this music different?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Music: Thomas </a:t>
            </a:r>
            <a:r>
              <a:rPr lang="en-US" dirty="0" err="1" smtClean="0"/>
              <a:t>Fabri</a:t>
            </a:r>
            <a:r>
              <a:rPr lang="en-US" dirty="0" smtClean="0"/>
              <a:t> (Renaissance musician)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83466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5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English play-writer and poet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Wrote 37 plays in 23 years (Stories still used today)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He expressed universal themes in everyday, realistic settings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For instance, Romance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Theater: WILLIAM Shakespeare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3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Shakespeare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-16933" y="1752600"/>
            <a:ext cx="4284133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en-US" sz="1600" b="1" dirty="0" smtClean="0"/>
              <a:t>Look for elements that make this speech effective and persuasive.</a:t>
            </a:r>
          </a:p>
          <a:p>
            <a:r>
              <a:rPr lang="en-US" altLang="en-US" sz="1600" i="1" dirty="0" smtClean="0"/>
              <a:t>Old men forget; yet all shall be forgot,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But he’ll remember, with advantages,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What feats he did that day. Then shall our names,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Familiar in his mouth as household words-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Harry the King, Bedford and Exeter,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Warwick and Talbot, Salisbury and Gloucester-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Be in their flowing cups freshly </a:t>
            </a:r>
            <a:r>
              <a:rPr lang="en-US" altLang="en-US" sz="1600" i="1" dirty="0" err="1" smtClean="0"/>
              <a:t>rememb’red</a:t>
            </a:r>
            <a:r>
              <a:rPr lang="en-US" altLang="en-US" sz="1600" i="1" dirty="0" smtClean="0"/>
              <a:t>.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This story shall the good man teach his son;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And Crispin </a:t>
            </a:r>
            <a:r>
              <a:rPr lang="en-US" altLang="en-US" sz="1600" i="1" dirty="0" err="1" smtClean="0"/>
              <a:t>Crispian</a:t>
            </a:r>
            <a:r>
              <a:rPr lang="en-US" altLang="en-US" sz="1600" i="1" dirty="0" smtClean="0"/>
              <a:t> shall ne’er go by,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From this day to the ending of the world,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But we in it shall be remembered-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We few, we happy few, we band of brothers;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For he to-day that sheds his blood with me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Shall be my brother; be he ne’er so vile,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This day shall gentle his condition;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And gentlemen in England now-a-bed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Shall think themselves </a:t>
            </a:r>
            <a:r>
              <a:rPr lang="en-US" altLang="en-US" sz="1600" i="1" dirty="0" err="1" smtClean="0"/>
              <a:t>accurs’d</a:t>
            </a:r>
            <a:r>
              <a:rPr lang="en-US" altLang="en-US" sz="1600" i="1" dirty="0" smtClean="0"/>
              <a:t> they were not here,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And hold their </a:t>
            </a:r>
            <a:r>
              <a:rPr lang="en-US" altLang="en-US" sz="1600" i="1" dirty="0" err="1" smtClean="0"/>
              <a:t>manhoods</a:t>
            </a:r>
            <a:r>
              <a:rPr lang="en-US" altLang="en-US" sz="1600" i="1" dirty="0" smtClean="0"/>
              <a:t> cheap whiles any speaks</a:t>
            </a:r>
            <a:br>
              <a:rPr lang="en-US" altLang="en-US" sz="1600" i="1" dirty="0" smtClean="0"/>
            </a:br>
            <a:r>
              <a:rPr lang="en-US" altLang="en-US" sz="1600" i="1" dirty="0" smtClean="0"/>
              <a:t>That fought with us upon Saint Crispin’s day.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8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St. Crispin’s </a:t>
            </a:r>
            <a:r>
              <a:rPr lang="en-US" dirty="0"/>
              <a:t>Day </a:t>
            </a:r>
            <a:r>
              <a:rPr lang="en-US" dirty="0" smtClean="0"/>
              <a:t>Speech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www.youtube.com/watch?v=A-yZNMWFqvM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this clip appeal to Humanism (Human Nature)?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dirty="0" smtClean="0"/>
              <a:t>Concerned </a:t>
            </a:r>
            <a:r>
              <a:rPr lang="en-US" altLang="en-US" sz="2400" dirty="0"/>
              <a:t>with the church and religion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Activities centered around getting to heaven rather than life here on earth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After the Black Death people started to think more about life on Earth.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Art depicts these ideas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Middle Ages/ Dark 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www.biography.com/people/galileo-9305220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Science: Galileo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Johann Gutenberg: Invented the </a:t>
            </a:r>
            <a:r>
              <a:rPr lang="en-US" altLang="en-US" dirty="0" smtClean="0"/>
              <a:t>first </a:t>
            </a:r>
            <a:r>
              <a:rPr lang="en-US" altLang="en-US" dirty="0"/>
              <a:t>printing press and revolutionized printing in </a:t>
            </a:r>
            <a:r>
              <a:rPr lang="en-US" altLang="en-US" dirty="0" smtClean="0"/>
              <a:t>Europe</a:t>
            </a:r>
          </a:p>
          <a:p>
            <a:endParaRPr lang="en-US" alt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Before the printing press there were only a few thousand hand written books in Europe and most people were illiterate. </a:t>
            </a:r>
            <a:endParaRPr lang="en-US" altLang="en-US" dirty="0" smtClean="0"/>
          </a:p>
          <a:p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By 1500 15-20 million volumes had been printed using the </a:t>
            </a:r>
            <a:r>
              <a:rPr lang="en-US" altLang="en-US" dirty="0" smtClean="0"/>
              <a:t>press</a:t>
            </a:r>
          </a:p>
          <a:p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People are able to read the Bible and learn for themselves what to believe rather than having a Priest give them the answers</a:t>
            </a:r>
          </a:p>
          <a:p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www.history.com/topics/middle-ages/videos/mankind-the-story-of-all-of-us-the-printing-press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SCIENCE AND LITERATURE: </a:t>
            </a:r>
            <a:r>
              <a:rPr lang="en-US" dirty="0" smtClean="0"/>
              <a:t>Gutenberg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Writer who pushed </a:t>
            </a:r>
            <a:r>
              <a:rPr lang="en-US" altLang="en-US" sz="3600" dirty="0"/>
              <a:t>for social reform. </a:t>
            </a:r>
            <a:endParaRPr lang="en-US" alt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He </a:t>
            </a:r>
            <a:r>
              <a:rPr lang="en-US" altLang="en-US" sz="3600" dirty="0"/>
              <a:t>wrote a book called </a:t>
            </a:r>
            <a:r>
              <a:rPr lang="en-US" altLang="en-US" sz="3600" i="1" dirty="0"/>
              <a:t>Utopia </a:t>
            </a:r>
            <a:r>
              <a:rPr lang="en-US" altLang="en-US" sz="3600" dirty="0"/>
              <a:t>which described an ideal </a:t>
            </a:r>
            <a:r>
              <a:rPr lang="en-US" altLang="en-US" sz="3600" dirty="0" smtClean="0"/>
              <a:t>society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altLang="en-US" sz="3400" dirty="0" smtClean="0"/>
              <a:t>Tried to show societies problems by creating a perfect world </a:t>
            </a:r>
          </a:p>
          <a:p>
            <a:r>
              <a:rPr lang="en-US" altLang="en-US" sz="3600" dirty="0" smtClean="0"/>
              <a:t>Today </a:t>
            </a:r>
            <a:r>
              <a:rPr lang="en-US" altLang="en-US" sz="3600" dirty="0"/>
              <a:t>the word Utopian describes any ideal society </a:t>
            </a:r>
            <a:endParaRPr lang="en-US" alt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Books today often focus on Dystopias: Hunger Games, Divergent, The Giver, 1984, The Road, etc.</a:t>
            </a:r>
            <a:endParaRPr lang="en-US" altLang="en-US" sz="3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– Sir </a:t>
            </a:r>
            <a:r>
              <a:rPr lang="en-US" dirty="0" err="1" smtClean="0"/>
              <a:t>thomas</a:t>
            </a:r>
            <a:r>
              <a:rPr lang="en-US" dirty="0" smtClean="0"/>
              <a:t>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159843"/>
            <a:ext cx="4724511" cy="701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159874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8229600" cy="40751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Renaissance: French word meaning </a:t>
            </a:r>
            <a:r>
              <a:rPr lang="en-US" altLang="en-US" sz="3200" dirty="0" smtClean="0"/>
              <a:t>rebirth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i="1" dirty="0" smtClean="0"/>
              <a:t>1300-1500</a:t>
            </a:r>
            <a:endParaRPr lang="en-US" altLang="en-US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Marked </a:t>
            </a:r>
            <a:r>
              <a:rPr lang="en-US" altLang="en-US" sz="3200" dirty="0"/>
              <a:t>the time of financial, artistic, social, scientific and political growth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renaissance?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 smtClean="0"/>
              <a:t>Humanism</a:t>
            </a:r>
            <a:r>
              <a:rPr lang="en-US" altLang="en-US" sz="3200" dirty="0"/>
              <a:t>: Focusing on the study of progress and human nature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The rise of humanism can be seen by studying the progression of art during the middle ages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Renaissance: Humanism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213360"/>
            <a:ext cx="4114800" cy="701040"/>
          </a:xfrm>
        </p:spPr>
        <p:txBody>
          <a:bodyPr/>
          <a:lstStyle/>
          <a:p>
            <a:r>
              <a:rPr lang="en-US" dirty="0" smtClean="0"/>
              <a:t>Which is more humanistic?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0" y="990600"/>
            <a:ext cx="3245089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37" y="914400"/>
            <a:ext cx="4085002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5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>
                <a:srgbClr val="6F6F74"/>
              </a:buClr>
            </a:pPr>
            <a:r>
              <a:rPr lang="en-US" altLang="en-US" sz="3200" dirty="0">
                <a:solidFill>
                  <a:srgbClr val="FFFFFF"/>
                </a:solidFill>
              </a:rPr>
              <a:t>Classicism: A return to traditional ideas of Greece and Rome.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Renaissance: Classicism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114800" cy="701040"/>
          </a:xfrm>
        </p:spPr>
        <p:txBody>
          <a:bodyPr/>
          <a:lstStyle/>
          <a:p>
            <a:r>
              <a:rPr lang="en-US" dirty="0" smtClean="0"/>
              <a:t>Classicism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7137174" cy="48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9338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2061</TotalTime>
  <Words>443</Words>
  <Application>Microsoft Office PowerPoint</Application>
  <PresentationFormat>On-screen Show (4:3)</PresentationFormat>
  <Paragraphs>63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BlackTie</vt:lpstr>
      <vt:lpstr>Renaissance</vt:lpstr>
      <vt:lpstr>Middle Ages/ Dark Ages</vt:lpstr>
      <vt:lpstr>PowerPoint Presentation</vt:lpstr>
      <vt:lpstr>PowerPoint Presentation</vt:lpstr>
      <vt:lpstr>What was the renaissance?</vt:lpstr>
      <vt:lpstr>Renaissance: Humanism</vt:lpstr>
      <vt:lpstr>Which is more humanistic?</vt:lpstr>
      <vt:lpstr>Renaissance: Classicism</vt:lpstr>
      <vt:lpstr>Classicism</vt:lpstr>
      <vt:lpstr>PowerPoint Presentation</vt:lpstr>
      <vt:lpstr>PowerPoint Presentation</vt:lpstr>
      <vt:lpstr>ART: michaelangelo</vt:lpstr>
      <vt:lpstr>PowerPoint Presentation</vt:lpstr>
      <vt:lpstr>Art and Science: davinci</vt:lpstr>
      <vt:lpstr>Music</vt:lpstr>
      <vt:lpstr>Music: Thomas Fabri (Renaissance musician)</vt:lpstr>
      <vt:lpstr>Theater: WILLIAM Shakespeare</vt:lpstr>
      <vt:lpstr>Shakespeare</vt:lpstr>
      <vt:lpstr>How does this clip appeal to Humanism (Human Nature)?</vt:lpstr>
      <vt:lpstr>Science: Galileo</vt:lpstr>
      <vt:lpstr>SCIENCE AND LITERATURE: Gutenberg</vt:lpstr>
      <vt:lpstr>Literature – Sir thomas more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</dc:title>
  <dc:creator>Sarah Johnson</dc:creator>
  <cp:lastModifiedBy>Kristen Nelson</cp:lastModifiedBy>
  <cp:revision>19</cp:revision>
  <dcterms:created xsi:type="dcterms:W3CDTF">2015-01-20T16:24:32Z</dcterms:created>
  <dcterms:modified xsi:type="dcterms:W3CDTF">2015-01-23T19:06:34Z</dcterms:modified>
</cp:coreProperties>
</file>