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63" r:id="rId5"/>
    <p:sldId id="262" r:id="rId6"/>
    <p:sldId id="257" r:id="rId7"/>
    <p:sldId id="267" r:id="rId8"/>
    <p:sldId id="261" r:id="rId9"/>
    <p:sldId id="258" r:id="rId10"/>
    <p:sldId id="265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A62F61E-5230-415D-B2A3-57F8A365AEC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52ACCD0-1BFC-4AE6-AF38-32DBAEEAA0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Freedom of Religion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Settle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NAME AND DATE:</a:t>
            </a:r>
          </a:p>
          <a:p>
            <a:pPr lvl="1"/>
            <a:r>
              <a:rPr lang="en-US" dirty="0" smtClean="0"/>
              <a:t>Roanoke, 1585</a:t>
            </a:r>
          </a:p>
          <a:p>
            <a:pPr lvl="1"/>
            <a:endParaRPr lang="en-US" dirty="0"/>
          </a:p>
          <a:p>
            <a:pPr marL="45720" indent="0">
              <a:buNone/>
            </a:pPr>
            <a:r>
              <a:rPr lang="en-US" dirty="0" smtClean="0"/>
              <a:t>COLONIAL REGION</a:t>
            </a:r>
          </a:p>
          <a:p>
            <a:pPr lvl="1"/>
            <a:r>
              <a:rPr lang="en-US" dirty="0" smtClean="0"/>
              <a:t>Southern Colonies</a:t>
            </a:r>
          </a:p>
          <a:p>
            <a:pPr lvl="1"/>
            <a:endParaRPr lang="en-US" dirty="0"/>
          </a:p>
          <a:p>
            <a:pPr marL="45720" indent="0">
              <a:buNone/>
            </a:pPr>
            <a:r>
              <a:rPr lang="en-US" dirty="0" smtClean="0"/>
              <a:t>DESCRIPTION OF SETTLEMENT:</a:t>
            </a:r>
          </a:p>
          <a:p>
            <a:pPr lvl="1"/>
            <a:r>
              <a:rPr lang="en-US" dirty="0" smtClean="0"/>
              <a:t>Sir Walter Raleigh settled the area to find gold and raid Spanish treasure ships</a:t>
            </a:r>
          </a:p>
          <a:p>
            <a:pPr lvl="1"/>
            <a:r>
              <a:rPr lang="en-US" dirty="0" smtClean="0"/>
              <a:t>The colony mysteriously disappeared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Roanoke, 1585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NAME AND DATE:</a:t>
            </a:r>
          </a:p>
          <a:p>
            <a:pPr marL="605790" lvl="1" indent="-285750"/>
            <a:r>
              <a:rPr lang="en-US" dirty="0" smtClean="0"/>
              <a:t>Jamestown, 1607</a:t>
            </a:r>
            <a:endParaRPr lang="en-US" dirty="0" smtClean="0"/>
          </a:p>
          <a:p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COLONIAL REGION:</a:t>
            </a:r>
          </a:p>
          <a:p>
            <a:pPr marL="605790" lvl="1" indent="-285750"/>
            <a:r>
              <a:rPr lang="en-US" dirty="0" smtClean="0"/>
              <a:t>Southern Colonies</a:t>
            </a:r>
          </a:p>
          <a:p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DESCRIPTION OF SETTLEMENT:</a:t>
            </a:r>
          </a:p>
          <a:p>
            <a:pPr lvl="1"/>
            <a:r>
              <a:rPr lang="en-US" dirty="0" smtClean="0"/>
              <a:t>Jamestown was settled by English colonists trying to find gold and make a profit</a:t>
            </a:r>
          </a:p>
          <a:p>
            <a:pPr lvl="1"/>
            <a:r>
              <a:rPr lang="en-US" dirty="0" smtClean="0"/>
              <a:t>Starving Time was when the Jamestown colonists were low on supplies and food</a:t>
            </a:r>
          </a:p>
          <a:p>
            <a:pPr lvl="1"/>
            <a:r>
              <a:rPr lang="en-US" dirty="0" smtClean="0"/>
              <a:t>John Smith and John Rolfe tried to help the colony and brought more success to the colonists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Jamestown, 1607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7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NAME AND DATE:</a:t>
            </a:r>
          </a:p>
          <a:p>
            <a:pPr lvl="1"/>
            <a:r>
              <a:rPr lang="en-US" dirty="0" smtClean="0"/>
              <a:t>Plymouth, 1620</a:t>
            </a:r>
          </a:p>
          <a:p>
            <a:pPr lvl="1"/>
            <a:endParaRPr lang="en-US" dirty="0"/>
          </a:p>
          <a:p>
            <a:pPr marL="45720" indent="0">
              <a:buNone/>
            </a:pPr>
            <a:r>
              <a:rPr lang="en-US" dirty="0" smtClean="0"/>
              <a:t>COLONIAL REGION:</a:t>
            </a:r>
          </a:p>
          <a:p>
            <a:pPr lvl="1"/>
            <a:r>
              <a:rPr lang="en-US" dirty="0" smtClean="0"/>
              <a:t>New England</a:t>
            </a:r>
          </a:p>
          <a:p>
            <a:pPr lvl="1"/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DESCRIPTION OF SETTLEMENT:</a:t>
            </a:r>
          </a:p>
          <a:p>
            <a:pPr lvl="1"/>
            <a:r>
              <a:rPr lang="en-US" dirty="0" smtClean="0"/>
              <a:t>Plymouth was established by the Pilgrims</a:t>
            </a:r>
          </a:p>
          <a:p>
            <a:pPr lvl="2"/>
            <a:r>
              <a:rPr lang="en-US" dirty="0" smtClean="0"/>
              <a:t>They were separatists that wanted to completely separate from the Church of England</a:t>
            </a:r>
          </a:p>
          <a:p>
            <a:pPr lvl="2"/>
            <a:r>
              <a:rPr lang="en-US" dirty="0" smtClean="0"/>
              <a:t>They wanted to create a colony where they could practice their religion in the way they thought was best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Plymouth, 1620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9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Rectangle 8"/>
          <p:cNvSpPr>
            <a:spLocks noGrp="1" noChangeArrowheads="1"/>
          </p:cNvSpPr>
          <p:nvPr>
            <p:ph idx="1"/>
          </p:nvPr>
        </p:nvSpPr>
        <p:spPr>
          <a:xfrm>
            <a:off x="121920" y="1615440"/>
            <a:ext cx="8229600" cy="4785360"/>
          </a:xfrm>
        </p:spPr>
        <p:txBody>
          <a:bodyPr>
            <a:noAutofit/>
          </a:bodyPr>
          <a:lstStyle/>
          <a:p>
            <a:pPr marL="45720" indent="0" eaLnBrk="1" hangingPunct="1">
              <a:buNone/>
              <a:defRPr/>
            </a:pPr>
            <a:r>
              <a:rPr lang="en-US" sz="1800" dirty="0" smtClean="0"/>
              <a:t>NAME and DATE:</a:t>
            </a:r>
          </a:p>
          <a:p>
            <a:pPr lvl="1">
              <a:defRPr/>
            </a:pPr>
            <a:r>
              <a:rPr lang="en-US" sz="1600" dirty="0" smtClean="0"/>
              <a:t>Massachusetts Bay, 1630 </a:t>
            </a:r>
          </a:p>
          <a:p>
            <a:pPr>
              <a:defRPr/>
            </a:pPr>
            <a:endParaRPr lang="en-US" sz="1800" dirty="0" smtClean="0"/>
          </a:p>
          <a:p>
            <a:pPr marL="45720" indent="0">
              <a:buNone/>
              <a:defRPr/>
            </a:pPr>
            <a:r>
              <a:rPr lang="en-US" sz="1800" dirty="0" smtClean="0"/>
              <a:t>COLONIAL REGION:</a:t>
            </a:r>
          </a:p>
          <a:p>
            <a:pPr lvl="1">
              <a:defRPr/>
            </a:pPr>
            <a:r>
              <a:rPr lang="en-US" sz="1600" dirty="0" smtClean="0"/>
              <a:t>New England</a:t>
            </a:r>
          </a:p>
          <a:p>
            <a:pPr marL="45720" indent="0">
              <a:buNone/>
              <a:defRPr/>
            </a:pPr>
            <a:endParaRPr lang="en-US" sz="1800" dirty="0" smtClean="0"/>
          </a:p>
          <a:p>
            <a:pPr marL="45720" indent="0">
              <a:buNone/>
              <a:defRPr/>
            </a:pPr>
            <a:r>
              <a:rPr lang="en-US" sz="1800" dirty="0" smtClean="0"/>
              <a:t>DESCRIPTION OF SETTLEMENT:</a:t>
            </a:r>
          </a:p>
          <a:p>
            <a:pPr lvl="1">
              <a:defRPr/>
            </a:pPr>
            <a:r>
              <a:rPr lang="en-US" sz="1600" dirty="0" smtClean="0"/>
              <a:t>Purify the Church of England</a:t>
            </a:r>
          </a:p>
          <a:p>
            <a:pPr lvl="1">
              <a:defRPr/>
            </a:pPr>
            <a:r>
              <a:rPr lang="en-US" sz="1600" dirty="0" smtClean="0"/>
              <a:t>Mass Bay settlers were Puritans</a:t>
            </a:r>
          </a:p>
          <a:p>
            <a:pPr lvl="2">
              <a:defRPr/>
            </a:pPr>
            <a:r>
              <a:rPr lang="en-US" dirty="0" smtClean="0"/>
              <a:t>People who don’t want to separate from the church of England, but they want to purify the Church of England</a:t>
            </a:r>
          </a:p>
          <a:p>
            <a:pPr lvl="1">
              <a:defRPr/>
            </a:pPr>
            <a:r>
              <a:rPr lang="en-US" sz="1600" dirty="0" smtClean="0"/>
              <a:t>John Winthrop was their governor</a:t>
            </a:r>
          </a:p>
          <a:p>
            <a:pPr lvl="2">
              <a:defRPr/>
            </a:pPr>
            <a:r>
              <a:rPr lang="en-US" dirty="0" smtClean="0"/>
              <a:t>Goal was to be a “City upon a hill”</a:t>
            </a:r>
          </a:p>
          <a:p>
            <a:pPr lvl="1">
              <a:defRPr/>
            </a:pPr>
            <a:r>
              <a:rPr lang="en-US" sz="1600" dirty="0" smtClean="0"/>
              <a:t>Politics and religion were VERY closely tied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Massachusetts </a:t>
            </a:r>
            <a:r>
              <a:rPr lang="en-US" dirty="0" smtClean="0">
                <a:ea typeface="+mj-ea"/>
              </a:rPr>
              <a:t>Bay, </a:t>
            </a:r>
            <a:r>
              <a:rPr lang="en-US" dirty="0">
                <a:ea typeface="+mj-ea"/>
              </a:rPr>
              <a:t>1630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52400" y="1981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52400" y="2362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alt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228600" y="3505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228600" y="4191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228600" y="5334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55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 build="p"/>
      <p:bldP spid="45065" grpId="0"/>
      <p:bldP spid="45066" grpId="0"/>
      <p:bldP spid="45067" grpId="0"/>
      <p:bldP spid="45068" grpId="0"/>
      <p:bldP spid="450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45720" indent="0" eaLnBrk="1" hangingPunct="1">
              <a:buNone/>
              <a:defRPr/>
            </a:pPr>
            <a:r>
              <a:rPr lang="en-US" sz="2400" dirty="0" smtClean="0"/>
              <a:t>NAME AND DATE:</a:t>
            </a:r>
          </a:p>
          <a:p>
            <a:pPr lvl="1">
              <a:defRPr/>
            </a:pPr>
            <a:r>
              <a:rPr lang="en-US" sz="2200" dirty="0" smtClean="0"/>
              <a:t>Maryland, 1632</a:t>
            </a:r>
          </a:p>
          <a:p>
            <a:pPr marL="45720" indent="0" eaLnBrk="1" hangingPunct="1">
              <a:buNone/>
              <a:defRPr/>
            </a:pPr>
            <a:endParaRPr lang="en-US" sz="2400" dirty="0" smtClean="0"/>
          </a:p>
          <a:p>
            <a:pPr marL="45720" indent="0" eaLnBrk="1" hangingPunct="1">
              <a:buNone/>
              <a:defRPr/>
            </a:pPr>
            <a:r>
              <a:rPr lang="en-US" sz="2400" dirty="0" smtClean="0"/>
              <a:t>COLONIAL REGION:</a:t>
            </a:r>
          </a:p>
          <a:p>
            <a:pPr lvl="1">
              <a:defRPr/>
            </a:pPr>
            <a:r>
              <a:rPr lang="en-US" sz="2200" dirty="0" smtClean="0"/>
              <a:t>Southern Colonies</a:t>
            </a:r>
          </a:p>
          <a:p>
            <a:pPr lvl="1">
              <a:defRPr/>
            </a:pPr>
            <a:endParaRPr lang="en-US" sz="2200" dirty="0"/>
          </a:p>
          <a:p>
            <a:pPr marL="45720" indent="0" eaLnBrk="1" hangingPunct="1">
              <a:buNone/>
              <a:defRPr/>
            </a:pPr>
            <a:r>
              <a:rPr lang="en-US" sz="2400" dirty="0" smtClean="0"/>
              <a:t>DESCRIPTION OF SETTLEMENT:</a:t>
            </a:r>
            <a:endParaRPr lang="en-US" sz="2400" dirty="0" smtClean="0"/>
          </a:p>
          <a:p>
            <a:pPr lvl="1">
              <a:defRPr/>
            </a:pPr>
            <a:r>
              <a:rPr lang="en-US" sz="2200" dirty="0" smtClean="0"/>
              <a:t>Founded by Lord Baltimore</a:t>
            </a:r>
          </a:p>
          <a:p>
            <a:pPr lvl="1">
              <a:defRPr/>
            </a:pPr>
            <a:r>
              <a:rPr lang="en-US" sz="2200" dirty="0" smtClean="0"/>
              <a:t>He </a:t>
            </a:r>
            <a:r>
              <a:rPr lang="en-US" sz="2200" dirty="0" smtClean="0"/>
              <a:t>wanted a colony to be refuge for English Catholics</a:t>
            </a:r>
          </a:p>
          <a:p>
            <a:pPr lvl="2">
              <a:defRPr/>
            </a:pPr>
            <a:r>
              <a:rPr lang="en-US" sz="2200" dirty="0" smtClean="0"/>
              <a:t>Too much fighting with Protestants</a:t>
            </a:r>
          </a:p>
          <a:p>
            <a:pPr lvl="1">
              <a:defRPr/>
            </a:pPr>
            <a:r>
              <a:rPr lang="en-US" sz="2200" dirty="0" smtClean="0"/>
              <a:t>Toleration Act</a:t>
            </a:r>
          </a:p>
          <a:p>
            <a:pPr lvl="2">
              <a:defRPr/>
            </a:pPr>
            <a:r>
              <a:rPr lang="en-US" sz="2200" dirty="0" smtClean="0"/>
              <a:t>Allowed Religious Freedom</a:t>
            </a:r>
          </a:p>
          <a:p>
            <a:pPr lvl="1"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Maryland: 1632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81000" y="1981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alt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81000" y="3352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524000" y="3886200"/>
            <a:ext cx="647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81000" y="5715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81000" y="4953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9870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4" grpId="0"/>
      <p:bldP spid="61445" grpId="0"/>
      <p:bldP spid="61446" grpId="0"/>
      <p:bldP spid="61447" grpId="0"/>
      <p:bldP spid="614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67840"/>
            <a:ext cx="8229600" cy="4861560"/>
          </a:xfrm>
        </p:spPr>
        <p:txBody>
          <a:bodyPr>
            <a:normAutofit/>
          </a:bodyPr>
          <a:lstStyle/>
          <a:p>
            <a:pPr marL="45720" indent="0" eaLnBrk="1" hangingPunct="1">
              <a:buNone/>
              <a:defRPr/>
            </a:pPr>
            <a:r>
              <a:rPr lang="en-US" sz="2400" dirty="0" smtClean="0"/>
              <a:t>NAME </a:t>
            </a:r>
            <a:r>
              <a:rPr lang="en-US" sz="2400" dirty="0" smtClean="0"/>
              <a:t>AND DATE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>
              <a:defRPr/>
            </a:pPr>
            <a:r>
              <a:rPr lang="en-US" sz="2200" dirty="0" smtClean="0"/>
              <a:t>Pennsylvania, 1681</a:t>
            </a:r>
          </a:p>
          <a:p>
            <a:pPr marL="45720" indent="0" eaLnBrk="1" hangingPunct="1">
              <a:buNone/>
              <a:defRPr/>
            </a:pPr>
            <a:endParaRPr lang="en-US" sz="2400" dirty="0" smtClean="0"/>
          </a:p>
          <a:p>
            <a:pPr marL="45720" indent="0" eaLnBrk="1" hangingPunct="1">
              <a:buNone/>
              <a:defRPr/>
            </a:pPr>
            <a:r>
              <a:rPr lang="en-US" sz="2400" dirty="0" smtClean="0"/>
              <a:t>COLONIAL REGION:</a:t>
            </a:r>
          </a:p>
          <a:p>
            <a:pPr lvl="1">
              <a:defRPr/>
            </a:pPr>
            <a:r>
              <a:rPr lang="en-US" sz="2200" dirty="0" smtClean="0"/>
              <a:t>Middle Colonies</a:t>
            </a:r>
          </a:p>
          <a:p>
            <a:pPr marL="365760" lvl="1" indent="0">
              <a:buNone/>
              <a:defRPr/>
            </a:pPr>
            <a:endParaRPr lang="en-US" sz="2200" dirty="0" smtClean="0"/>
          </a:p>
          <a:p>
            <a:pPr marL="45720" indent="0">
              <a:buNone/>
              <a:defRPr/>
            </a:pPr>
            <a:r>
              <a:rPr lang="en-US" sz="2400" dirty="0" smtClean="0"/>
              <a:t>DESCRIPTION OF SETTLEMENT:</a:t>
            </a:r>
          </a:p>
          <a:p>
            <a:pPr lvl="1">
              <a:defRPr/>
            </a:pPr>
            <a:r>
              <a:rPr lang="en-US" sz="2200" dirty="0" smtClean="0"/>
              <a:t>Founded by William Penn</a:t>
            </a:r>
          </a:p>
          <a:p>
            <a:pPr lvl="1">
              <a:defRPr/>
            </a:pPr>
            <a:r>
              <a:rPr lang="en-US" sz="2200" dirty="0" smtClean="0"/>
              <a:t>Wanted </a:t>
            </a:r>
            <a:r>
              <a:rPr lang="en-US" sz="2200" dirty="0" smtClean="0"/>
              <a:t>a larger colony that would be safe for Quakers</a:t>
            </a:r>
          </a:p>
          <a:p>
            <a:pPr lvl="2">
              <a:defRPr/>
            </a:pPr>
            <a:r>
              <a:rPr lang="en-US" sz="2000" dirty="0" smtClean="0"/>
              <a:t>Quakers were a peaceful religious group</a:t>
            </a:r>
          </a:p>
          <a:p>
            <a:pPr lvl="1">
              <a:defRPr/>
            </a:pPr>
            <a:r>
              <a:rPr lang="en-US" sz="2200" dirty="0" smtClean="0"/>
              <a:t>Religious tolerance for all Christians</a:t>
            </a:r>
          </a:p>
          <a:p>
            <a:pPr marL="45720" indent="0" eaLnBrk="1" hangingPunct="1">
              <a:buNone/>
              <a:defRPr/>
            </a:pPr>
            <a:endParaRPr lang="en-US" sz="2400" dirty="0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Pennsylvania, </a:t>
            </a:r>
            <a:r>
              <a:rPr lang="en-US" dirty="0">
                <a:ea typeface="+mj-ea"/>
              </a:rPr>
              <a:t>1681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886200" y="25146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33400" y="3733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143000" y="34290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143000" y="44958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143000" y="51816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143000" y="58674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9657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2" grpId="0"/>
      <p:bldP spid="58373" grpId="0"/>
      <p:bldP spid="58374" grpId="0"/>
      <p:bldP spid="58375" grpId="0"/>
      <p:bldP spid="58376" grpId="0"/>
      <p:bldP spid="583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Political Freedom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Settle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/>
          </a:bodyPr>
          <a:lstStyle/>
          <a:p>
            <a:pPr marL="45720" indent="0" eaLnBrk="1" hangingPunct="1">
              <a:buNone/>
              <a:defRPr/>
            </a:pPr>
            <a:r>
              <a:rPr lang="en-US" sz="2600" dirty="0" smtClean="0"/>
              <a:t>NAME AND DATE:</a:t>
            </a:r>
            <a:endParaRPr lang="en-US" sz="2600" dirty="0" smtClean="0"/>
          </a:p>
          <a:p>
            <a:pPr lvl="1">
              <a:defRPr/>
            </a:pPr>
            <a:r>
              <a:rPr lang="en-US" sz="2200" dirty="0" smtClean="0"/>
              <a:t>Rhode Island, 1644</a:t>
            </a:r>
          </a:p>
          <a:p>
            <a:pPr lvl="1">
              <a:defRPr/>
            </a:pPr>
            <a:endParaRPr lang="en-US" sz="2200" dirty="0"/>
          </a:p>
          <a:p>
            <a:pPr marL="45720" indent="0" eaLnBrk="1" hangingPunct="1">
              <a:buNone/>
              <a:defRPr/>
            </a:pPr>
            <a:r>
              <a:rPr lang="en-US" sz="2600" dirty="0" smtClean="0"/>
              <a:t>COLONIAL REGION:</a:t>
            </a:r>
          </a:p>
          <a:p>
            <a:pPr lvl="1">
              <a:defRPr/>
            </a:pPr>
            <a:r>
              <a:rPr lang="en-US" sz="2400" dirty="0" smtClean="0"/>
              <a:t>New England</a:t>
            </a:r>
          </a:p>
          <a:p>
            <a:pPr lvl="1">
              <a:defRPr/>
            </a:pPr>
            <a:endParaRPr lang="en-US" sz="2400" dirty="0" smtClean="0"/>
          </a:p>
          <a:p>
            <a:pPr marL="45720" indent="0">
              <a:buNone/>
              <a:defRPr/>
            </a:pPr>
            <a:r>
              <a:rPr lang="en-US" sz="2600" dirty="0" smtClean="0"/>
              <a:t>DESCRIPTION OF SETTLEMENT:</a:t>
            </a:r>
            <a:endParaRPr lang="en-US" sz="2600" dirty="0" smtClean="0"/>
          </a:p>
          <a:p>
            <a:pPr lvl="1">
              <a:defRPr/>
            </a:pPr>
            <a:r>
              <a:rPr lang="en-US" sz="2200" dirty="0"/>
              <a:t>Roger Williams and Ann Hutchinson founded Rhode </a:t>
            </a:r>
            <a:r>
              <a:rPr lang="en-US" sz="2200" dirty="0" smtClean="0"/>
              <a:t>Island</a:t>
            </a:r>
            <a:endParaRPr lang="en-US" sz="2200" dirty="0" smtClean="0"/>
          </a:p>
          <a:p>
            <a:pPr lvl="1">
              <a:defRPr/>
            </a:pPr>
            <a:r>
              <a:rPr lang="en-US" sz="2200" dirty="0" smtClean="0"/>
              <a:t>Banned </a:t>
            </a:r>
            <a:r>
              <a:rPr lang="en-US" sz="2200" dirty="0" smtClean="0"/>
              <a:t>from Mass Bay because of Religious differences</a:t>
            </a:r>
          </a:p>
          <a:p>
            <a:pPr lvl="2">
              <a:defRPr/>
            </a:pPr>
            <a:r>
              <a:rPr lang="en-US" sz="2200" dirty="0" smtClean="0"/>
              <a:t>Supported the separation of church and state</a:t>
            </a:r>
          </a:p>
          <a:p>
            <a:pPr lvl="2">
              <a:defRPr/>
            </a:pPr>
            <a:r>
              <a:rPr lang="en-US" sz="2200" dirty="0" smtClean="0"/>
              <a:t>Promoted Religious tolerance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Rhode Island 1644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" y="2819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57200" y="3505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619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0" grpId="0"/>
      <p:bldP spid="501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5029200"/>
          </a:xfrm>
        </p:spPr>
        <p:txBody>
          <a:bodyPr>
            <a:normAutofit/>
          </a:bodyPr>
          <a:lstStyle/>
          <a:p>
            <a:pPr marL="45720" indent="0" eaLnBrk="1" hangingPunct="1">
              <a:buNone/>
              <a:defRPr/>
            </a:pPr>
            <a:r>
              <a:rPr lang="en-US" sz="2400" dirty="0" smtClean="0"/>
              <a:t>NAME AND DATE:</a:t>
            </a:r>
          </a:p>
          <a:p>
            <a:pPr lvl="1">
              <a:defRPr/>
            </a:pPr>
            <a:r>
              <a:rPr lang="en-US" sz="2200" dirty="0" smtClean="0"/>
              <a:t>Connecticut, 1636</a:t>
            </a:r>
          </a:p>
          <a:p>
            <a:pPr lvl="1">
              <a:defRPr/>
            </a:pPr>
            <a:endParaRPr lang="en-US" sz="2200" dirty="0" smtClean="0"/>
          </a:p>
          <a:p>
            <a:pPr marL="45720" indent="0">
              <a:buNone/>
              <a:defRPr/>
            </a:pPr>
            <a:r>
              <a:rPr lang="en-US" sz="2400" dirty="0" smtClean="0"/>
              <a:t>COLONIAL REGION:</a:t>
            </a:r>
          </a:p>
          <a:p>
            <a:pPr lvl="1">
              <a:defRPr/>
            </a:pPr>
            <a:r>
              <a:rPr lang="en-US" sz="2200" dirty="0" smtClean="0"/>
              <a:t>New England</a:t>
            </a:r>
          </a:p>
          <a:p>
            <a:pPr lvl="1">
              <a:defRPr/>
            </a:pPr>
            <a:endParaRPr lang="en-US" sz="2200" dirty="0" smtClean="0"/>
          </a:p>
          <a:p>
            <a:pPr marL="45720" indent="0">
              <a:buNone/>
              <a:defRPr/>
            </a:pPr>
            <a:r>
              <a:rPr lang="en-US" sz="2400" dirty="0" smtClean="0"/>
              <a:t>DESCEIPTION OF SETTLEMENT</a:t>
            </a:r>
          </a:p>
          <a:p>
            <a:pPr lvl="1">
              <a:defRPr/>
            </a:pPr>
            <a:r>
              <a:rPr lang="en-US" sz="2200" dirty="0" smtClean="0"/>
              <a:t>Thomas </a:t>
            </a:r>
            <a:r>
              <a:rPr lang="en-US" sz="2200" dirty="0"/>
              <a:t>Hooker- He and his followers founded </a:t>
            </a:r>
            <a:r>
              <a:rPr lang="en-US" sz="2200" dirty="0" smtClean="0"/>
              <a:t>Connecticut</a:t>
            </a:r>
            <a:endParaRPr lang="en-US" sz="2200" dirty="0" smtClean="0"/>
          </a:p>
          <a:p>
            <a:pPr lvl="1">
              <a:defRPr/>
            </a:pPr>
            <a:r>
              <a:rPr lang="en-US" sz="2200" dirty="0" smtClean="0"/>
              <a:t>Increased </a:t>
            </a:r>
            <a:r>
              <a:rPr lang="en-US" sz="2200" dirty="0" smtClean="0"/>
              <a:t>Democracy and political freedom</a:t>
            </a:r>
          </a:p>
          <a:p>
            <a:pPr lvl="2">
              <a:defRPr/>
            </a:pPr>
            <a:r>
              <a:rPr lang="en-US" sz="2000" dirty="0" smtClean="0"/>
              <a:t>Fundamental Orders of Connecticut: Increased democracy and established a way to vote for representatives</a:t>
            </a:r>
          </a:p>
          <a:p>
            <a:pPr lvl="2">
              <a:defRPr/>
            </a:pPr>
            <a:endParaRPr lang="en-US" sz="2200" dirty="0" smtClean="0"/>
          </a:p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Connecticut: 1636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33400" y="2362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alt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79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Economy and Gold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Settle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1667</TotalTime>
  <Words>427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Grid</vt:lpstr>
      <vt:lpstr>Reasons to Settle</vt:lpstr>
      <vt:lpstr>Plymouth, 1620</vt:lpstr>
      <vt:lpstr>Massachusetts Bay, 1630</vt:lpstr>
      <vt:lpstr>Maryland: 1632</vt:lpstr>
      <vt:lpstr>Pennsylvania, 1681</vt:lpstr>
      <vt:lpstr>Reasons to Settle</vt:lpstr>
      <vt:lpstr>Rhode Island 1644</vt:lpstr>
      <vt:lpstr>Connecticut: 1636</vt:lpstr>
      <vt:lpstr>Reasons to Settle</vt:lpstr>
      <vt:lpstr>Roanoke, 1585</vt:lpstr>
      <vt:lpstr>Jamestown, 1607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Reasons to Settle</dc:title>
  <dc:creator>Kristen Nelson</dc:creator>
  <cp:lastModifiedBy>Kristen Nelson</cp:lastModifiedBy>
  <cp:revision>7</cp:revision>
  <dcterms:created xsi:type="dcterms:W3CDTF">2014-10-22T17:43:27Z</dcterms:created>
  <dcterms:modified xsi:type="dcterms:W3CDTF">2014-10-23T21:31:36Z</dcterms:modified>
</cp:coreProperties>
</file>