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0" r:id="rId4"/>
    <p:sldId id="257" r:id="rId5"/>
    <p:sldId id="269" r:id="rId6"/>
    <p:sldId id="271" r:id="rId7"/>
    <p:sldId id="272" r:id="rId8"/>
    <p:sldId id="264" r:id="rId9"/>
    <p:sldId id="258" r:id="rId10"/>
    <p:sldId id="25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46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6F0B132-AC06-4D63-A3F7-6F6E2DE65CC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C7D6B82-082E-4357-A0EA-C0F0505EC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Unclean souls went to Purgatory or straight to hell</a:t>
            </a:r>
          </a:p>
          <a:p>
            <a:r>
              <a:rPr lang="en-US" dirty="0" smtClean="0"/>
              <a:t>Priest much cleanse your soul at church</a:t>
            </a:r>
          </a:p>
          <a:p>
            <a:r>
              <a:rPr lang="en-US" dirty="0" smtClean="0"/>
              <a:t>Clean souls went straight to heaven</a:t>
            </a:r>
          </a:p>
          <a:p>
            <a:r>
              <a:rPr lang="en-US" dirty="0" smtClean="0"/>
              <a:t>Crusaders or pilgrims could earn time out of Purgatory</a:t>
            </a:r>
          </a:p>
          <a:p>
            <a:r>
              <a:rPr lang="en-US" dirty="0" smtClean="0"/>
              <a:t>Buy Indulgences from Pope that gave you time out of Purgatory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People Believe </a:t>
            </a:r>
            <a:br>
              <a:rPr lang="en-US" dirty="0" smtClean="0"/>
            </a:br>
            <a:r>
              <a:rPr lang="en-US" dirty="0" smtClean="0"/>
              <a:t>1600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72903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826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HEIR?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END OF MARRIAGE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Catherine of Aragon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Daughter named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Divorced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Anne Boleyn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Daughter named Elizabeth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Executed by Henry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Jane Seymour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Son named Edward; sickly and dies at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Died in child birth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Anne of Cleves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No 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Divorced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Kathryn Howard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No 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Executed by Henry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Katherine Parr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No 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5F03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Widowed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King Henry’s Attempt to </a:t>
            </a:r>
            <a:br>
              <a:rPr lang="en-US" altLang="en-US" smtClean="0"/>
            </a:br>
            <a:r>
              <a:rPr lang="en-US" altLang="en-US" smtClean="0"/>
              <a:t>Provide an Heir</a:t>
            </a:r>
          </a:p>
        </p:txBody>
      </p:sp>
    </p:spTree>
    <p:extLst>
      <p:ext uri="{BB962C8B-B14F-4D97-AF65-F5344CB8AC3E}">
        <p14:creationId xmlns:p14="http://schemas.microsoft.com/office/powerpoint/2010/main" val="6191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52400"/>
            <a:ext cx="8183881" cy="82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Pope Leo X</a:t>
            </a:r>
          </a:p>
          <a:p>
            <a:pPr lvl="1"/>
            <a:r>
              <a:rPr lang="en-US" dirty="0" smtClean="0"/>
              <a:t>“He would have made an excellent pope if he had only been a little religious” </a:t>
            </a:r>
          </a:p>
          <a:p>
            <a:pPr lvl="2"/>
            <a:r>
              <a:rPr lang="en-US" dirty="0" smtClean="0"/>
              <a:t>Cardinal</a:t>
            </a:r>
          </a:p>
          <a:p>
            <a:r>
              <a:rPr lang="en-US" dirty="0" smtClean="0"/>
              <a:t>Corruption</a:t>
            </a:r>
          </a:p>
          <a:p>
            <a:pPr lvl="1"/>
            <a:r>
              <a:rPr lang="en-US" dirty="0" smtClean="0"/>
              <a:t>Church offices gained money from peasants</a:t>
            </a:r>
          </a:p>
          <a:p>
            <a:r>
              <a:rPr lang="en-US" dirty="0" smtClean="0"/>
              <a:t>Indulgences</a:t>
            </a:r>
          </a:p>
          <a:p>
            <a:pPr lvl="1"/>
            <a:r>
              <a:rPr lang="en-US" dirty="0" smtClean="0"/>
              <a:t>Evolved to a corrupt way to make money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 of Catholic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dirty="0" smtClean="0"/>
              <a:t>German Priest who sees problem with the Catholic Church</a:t>
            </a:r>
          </a:p>
          <a:p>
            <a:pPr marL="45720" indent="0">
              <a:buNone/>
            </a:pPr>
            <a:r>
              <a:rPr lang="en-US" dirty="0" smtClean="0"/>
              <a:t>PROBLEMS WITH CATHOLIC CHURCH</a:t>
            </a:r>
          </a:p>
          <a:p>
            <a:r>
              <a:rPr lang="en-US" dirty="0" smtClean="0"/>
              <a:t>Church isn’t necessary for a clean soul</a:t>
            </a:r>
          </a:p>
          <a:p>
            <a:r>
              <a:rPr lang="en-US" dirty="0" smtClean="0"/>
              <a:t>Sale of indulgences is wrong</a:t>
            </a:r>
          </a:p>
          <a:p>
            <a:r>
              <a:rPr lang="en-US" dirty="0" smtClean="0"/>
              <a:t>Read Bible in your native language, not Latin</a:t>
            </a:r>
          </a:p>
          <a:p>
            <a:r>
              <a:rPr lang="en-US" dirty="0"/>
              <a:t>Sell of Indulgences</a:t>
            </a:r>
          </a:p>
          <a:p>
            <a:r>
              <a:rPr lang="en-US" dirty="0"/>
              <a:t>Rely on </a:t>
            </a:r>
            <a:r>
              <a:rPr lang="en-US" dirty="0" smtClean="0"/>
              <a:t>Christ, </a:t>
            </a:r>
            <a:r>
              <a:rPr lang="en-US" dirty="0"/>
              <a:t>not on </a:t>
            </a:r>
            <a:r>
              <a:rPr lang="en-US" dirty="0" smtClean="0"/>
              <a:t>Saints</a:t>
            </a:r>
            <a:endParaRPr lang="en-US" dirty="0"/>
          </a:p>
          <a:p>
            <a:r>
              <a:rPr lang="en-US" dirty="0" smtClean="0"/>
              <a:t>Focus on looking up to God not down on Man</a:t>
            </a:r>
          </a:p>
          <a:p>
            <a:r>
              <a:rPr lang="en-US" dirty="0" smtClean="0"/>
              <a:t>Preaching words </a:t>
            </a:r>
            <a:r>
              <a:rPr lang="en-US" dirty="0"/>
              <a:t>from the Bible</a:t>
            </a:r>
          </a:p>
          <a:p>
            <a:r>
              <a:rPr lang="en-US" dirty="0"/>
              <a:t>Gambling and other secret sins amongst church </a:t>
            </a:r>
            <a:r>
              <a:rPr lang="en-US" dirty="0" smtClean="0"/>
              <a:t>leaders is wrong</a:t>
            </a:r>
            <a:endParaRPr lang="en-US" dirty="0"/>
          </a:p>
          <a:p>
            <a:r>
              <a:rPr lang="en-US" dirty="0"/>
              <a:t>Materialism and wealth amongst church </a:t>
            </a:r>
            <a:r>
              <a:rPr lang="en-US" dirty="0" smtClean="0"/>
              <a:t>leaders is wrong</a:t>
            </a:r>
            <a:endParaRPr lang="en-US" dirty="0"/>
          </a:p>
          <a:p>
            <a:r>
              <a:rPr lang="en-US" dirty="0" smtClean="0"/>
              <a:t>Christian </a:t>
            </a:r>
            <a:r>
              <a:rPr lang="en-US" dirty="0"/>
              <a:t>acts of </a:t>
            </a:r>
            <a:r>
              <a:rPr lang="en-US" dirty="0" smtClean="0"/>
              <a:t>kindness is necessary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luther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“Protest” the Catholic Church</a:t>
            </a:r>
          </a:p>
          <a:p>
            <a:pPr eaLnBrk="1" hangingPunct="1"/>
            <a:r>
              <a:rPr lang="en-US" altLang="en-US" sz="2800" dirty="0" smtClean="0"/>
              <a:t>Began by Martin Luther</a:t>
            </a:r>
          </a:p>
          <a:p>
            <a:pPr lvl="1" eaLnBrk="1" hangingPunct="1"/>
            <a:r>
              <a:rPr lang="en-US" altLang="en-US" sz="2800" dirty="0" smtClean="0"/>
              <a:t>95 Theses: Writes everything he thinks is wrong with the Catholic Church</a:t>
            </a:r>
          </a:p>
          <a:p>
            <a:pPr eaLnBrk="1" hangingPunct="1"/>
            <a:r>
              <a:rPr lang="en-US" altLang="en-US" sz="2800" dirty="0" smtClean="0"/>
              <a:t>Many Europeans break away from the Catholic Church</a:t>
            </a:r>
          </a:p>
          <a:p>
            <a:pPr lvl="1" eaLnBrk="1" hangingPunct="1"/>
            <a:r>
              <a:rPr lang="en-US" altLang="en-US" sz="2800" dirty="0" smtClean="0"/>
              <a:t>Remain deeply Christian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Protestant Reformation</a:t>
            </a:r>
          </a:p>
        </p:txBody>
      </p:sp>
    </p:spTree>
    <p:extLst>
      <p:ext uri="{BB962C8B-B14F-4D97-AF65-F5344CB8AC3E}">
        <p14:creationId xmlns:p14="http://schemas.microsoft.com/office/powerpoint/2010/main" val="21522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“These words ‘just’ and ‘justice of God’ were a thunderbolt to my conscience… I soon had the thought [that] God’s justice ought to be the salvation of every believer…  There fore it is God’s justice which justifies us and saves us.  And these words became a sweeter message for me. This knowledge the Holy Spirit gave me on the privy in the tower.”</a:t>
            </a:r>
            <a:endParaRPr lang="en-US" altLang="en-US" sz="1100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/>
              <a:t>Where did he gain this knowledge of the reformation?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Gutenberg Press helped spread the ideas of the Reformation</a:t>
            </a:r>
          </a:p>
          <a:p>
            <a:pPr lvl="1"/>
            <a:r>
              <a:rPr lang="en-US" dirty="0" smtClean="0"/>
              <a:t>Question authority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Catholic Church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Protestant Church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Comparison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6063"/>
            <a:ext cx="4040188" cy="24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22950"/>
            <a:ext cx="4041775" cy="251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0" y="1719070"/>
            <a:ext cx="3073892" cy="49865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Sell of Indulgences</a:t>
            </a:r>
          </a:p>
          <a:p>
            <a:r>
              <a:rPr lang="en-US" dirty="0" smtClean="0"/>
              <a:t>Rely on Saints, not on Christ</a:t>
            </a:r>
          </a:p>
          <a:p>
            <a:r>
              <a:rPr lang="en-US" dirty="0" smtClean="0"/>
              <a:t>Looking down on man instead of up to God</a:t>
            </a:r>
          </a:p>
          <a:p>
            <a:r>
              <a:rPr lang="en-US" dirty="0" smtClean="0"/>
              <a:t>Preaching words not from the Bible</a:t>
            </a:r>
          </a:p>
          <a:p>
            <a:r>
              <a:rPr lang="en-US" dirty="0" smtClean="0"/>
              <a:t>Gambling and other secret sins amongst church leaders</a:t>
            </a:r>
          </a:p>
          <a:p>
            <a:r>
              <a:rPr lang="en-US" dirty="0" smtClean="0"/>
              <a:t>Materialism and wealth amongst church leaders</a:t>
            </a:r>
          </a:p>
          <a:p>
            <a:r>
              <a:rPr lang="en-US" dirty="0" smtClean="0"/>
              <a:t>No Christian acts of kindness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0" y="355847"/>
            <a:ext cx="3428260" cy="863353"/>
          </a:xfrm>
        </p:spPr>
        <p:txBody>
          <a:bodyPr/>
          <a:lstStyle/>
          <a:p>
            <a:r>
              <a:rPr lang="en-US" sz="2400" dirty="0" smtClean="0"/>
              <a:t>Problems with Catholicism</a:t>
            </a:r>
            <a:endParaRPr lang="en-US" sz="2400" dirty="0"/>
          </a:p>
        </p:txBody>
      </p:sp>
      <p:pic>
        <p:nvPicPr>
          <p:cNvPr id="4" name="Picture 3" descr="Lucas; Two Kinds of Preac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321300" cy="638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One such break off is the Church of England</a:t>
            </a:r>
          </a:p>
          <a:p>
            <a:pPr eaLnBrk="1" hangingPunct="1"/>
            <a:r>
              <a:rPr lang="en-US" altLang="en-US" sz="2800" dirty="0" smtClean="0"/>
              <a:t>King Henry VIII of England</a:t>
            </a:r>
          </a:p>
          <a:p>
            <a:pPr lvl="1" eaLnBrk="1" hangingPunct="1"/>
            <a:r>
              <a:rPr lang="en-US" altLang="en-US" sz="2800" dirty="0" smtClean="0"/>
              <a:t>Obsessed with providing an heir to throne</a:t>
            </a:r>
          </a:p>
          <a:p>
            <a:pPr eaLnBrk="1" hangingPunct="1"/>
            <a:r>
              <a:rPr lang="en-US" altLang="en-US" sz="2800" dirty="0" smtClean="0"/>
              <a:t>Wife doesn’t birth a son</a:t>
            </a:r>
          </a:p>
          <a:p>
            <a:pPr lvl="1" eaLnBrk="1" hangingPunct="1"/>
            <a:r>
              <a:rPr lang="en-US" altLang="en-US" sz="2800" dirty="0" smtClean="0"/>
              <a:t>King Henry VIII wants the marriage annulled</a:t>
            </a:r>
          </a:p>
          <a:p>
            <a:pPr eaLnBrk="1" hangingPunct="1"/>
            <a:r>
              <a:rPr lang="en-US" altLang="en-US" sz="2800" dirty="0" smtClean="0"/>
              <a:t>Pope says no</a:t>
            </a:r>
          </a:p>
          <a:p>
            <a:pPr lvl="1" eaLnBrk="1" hangingPunct="1"/>
            <a:r>
              <a:rPr lang="en-US" altLang="en-US" sz="2800" dirty="0" smtClean="0"/>
              <a:t>King Henry creates a new church</a:t>
            </a:r>
          </a:p>
          <a:p>
            <a:pPr lvl="2" eaLnBrk="1" hangingPunct="1"/>
            <a:r>
              <a:rPr lang="en-US" altLang="en-US" sz="2800" dirty="0" smtClean="0"/>
              <a:t>Church of England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Church of England</a:t>
            </a:r>
          </a:p>
        </p:txBody>
      </p:sp>
    </p:spTree>
    <p:extLst>
      <p:ext uri="{BB962C8B-B14F-4D97-AF65-F5344CB8AC3E}">
        <p14:creationId xmlns:p14="http://schemas.microsoft.com/office/powerpoint/2010/main" val="11508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596</TotalTime>
  <Words>469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What did People Believe  1600</vt:lpstr>
      <vt:lpstr>Corruption of Catholic Church</vt:lpstr>
      <vt:lpstr>Martin luther</vt:lpstr>
      <vt:lpstr>Protestant Reformation</vt:lpstr>
      <vt:lpstr>BIRTH of Reformation</vt:lpstr>
      <vt:lpstr>Spread of Reformation</vt:lpstr>
      <vt:lpstr>Church Comparison</vt:lpstr>
      <vt:lpstr>Problems with Catholicism</vt:lpstr>
      <vt:lpstr>Church of England</vt:lpstr>
      <vt:lpstr>King Henry’s Attempt to  Provide an Heir</vt:lpstr>
      <vt:lpstr>PowerPoint Presentation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</dc:title>
  <dc:creator>Kristen Nelson</dc:creator>
  <cp:lastModifiedBy>Kristen Nelson</cp:lastModifiedBy>
  <cp:revision>14</cp:revision>
  <dcterms:created xsi:type="dcterms:W3CDTF">2013-10-15T03:04:31Z</dcterms:created>
  <dcterms:modified xsi:type="dcterms:W3CDTF">2015-01-23T19:07:49Z</dcterms:modified>
</cp:coreProperties>
</file>