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3" r:id="rId3"/>
    <p:sldId id="264" r:id="rId4"/>
    <p:sldId id="258" r:id="rId5"/>
    <p:sldId id="257" r:id="rId6"/>
    <p:sldId id="280" r:id="rId7"/>
    <p:sldId id="266" r:id="rId8"/>
    <p:sldId id="294" r:id="rId9"/>
    <p:sldId id="292" r:id="rId10"/>
    <p:sldId id="288" r:id="rId11"/>
    <p:sldId id="291" r:id="rId12"/>
    <p:sldId id="274" r:id="rId13"/>
    <p:sldId id="281" r:id="rId14"/>
    <p:sldId id="282" r:id="rId15"/>
    <p:sldId id="275" r:id="rId16"/>
    <p:sldId id="289" r:id="rId17"/>
    <p:sldId id="286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61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1704F-2ABD-4E1C-BD62-90B49370C5B3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F28A0-5458-4B96-850D-450A7A370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28A0-5458-4B96-850D-450A7A3706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2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C12089-8F54-4ADC-98FC-8240EAFD2E4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C4C0C5-38F1-4F0C-A3E3-4731EF31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videos/george-washingtons-precede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WAshington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Paragraph: (at least 5 sentences)</a:t>
            </a:r>
          </a:p>
          <a:p>
            <a:pPr lvl="1"/>
            <a:r>
              <a:rPr lang="en-US" b="1" dirty="0" smtClean="0"/>
              <a:t>What were some of the precedents that Washington set for the presidency? Why are these precedents important?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Precedent set by other presidents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Precedents Set by Adams and Jefferson</a:t>
            </a:r>
          </a:p>
          <a:p>
            <a:pPr lvl="1"/>
            <a:r>
              <a:rPr lang="en-US" dirty="0" smtClean="0"/>
              <a:t> Limited Undeclared Wars (many presidents will follow this one)</a:t>
            </a:r>
          </a:p>
          <a:p>
            <a:pPr lvl="1"/>
            <a:r>
              <a:rPr lang="en-US" dirty="0" smtClean="0"/>
              <a:t>Typically use of Navy to take on France (Adams) or Barbary Pirates (Jefferson)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Purchase of New Territory (Jefferson)</a:t>
            </a:r>
          </a:p>
          <a:p>
            <a:pPr lvl="0"/>
            <a:r>
              <a:rPr lang="en-US" dirty="0" smtClean="0"/>
              <a:t>Executive Privilege—Burr Trial (Jefferson declines to show up and testify against Burr when subpoenaed, claiming “executive privilege”); Nixon, Clinton, Reagan will all do the same when subpoenaed.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Precedent set by other presidents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302752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Precedents Set by </a:t>
            </a:r>
            <a:r>
              <a:rPr lang="en-US" dirty="0" smtClean="0">
                <a:solidFill>
                  <a:srgbClr val="FF0000"/>
                </a:solidFill>
              </a:rPr>
              <a:t>Lincoln</a:t>
            </a:r>
          </a:p>
          <a:p>
            <a:pPr>
              <a:buNone/>
            </a:pPr>
            <a:r>
              <a:rPr lang="en-US" dirty="0" smtClean="0"/>
              <a:t>		1. Use of </a:t>
            </a:r>
            <a:r>
              <a:rPr lang="en-US" b="1" dirty="0" smtClean="0"/>
              <a:t>Executive Order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Emancipation Proclamation</a:t>
            </a:r>
            <a:r>
              <a:rPr lang="en-US" dirty="0" smtClean="0"/>
              <a:t>; Martial Law in New Orleans)</a:t>
            </a:r>
          </a:p>
          <a:p>
            <a:pPr>
              <a:buNone/>
            </a:pPr>
            <a:r>
              <a:rPr lang="en-US" dirty="0" smtClean="0"/>
              <a:t>		2. Broad Interpretation of Police Power (suspended Habeas Corpus)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Precedents Set by TR and Wilson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1. </a:t>
            </a:r>
            <a:r>
              <a:rPr lang="en-US" dirty="0" smtClean="0"/>
              <a:t>Use of </a:t>
            </a:r>
            <a:r>
              <a:rPr lang="en-US" b="1" dirty="0" smtClean="0"/>
              <a:t>Executive Agreement </a:t>
            </a:r>
            <a:r>
              <a:rPr lang="en-US" dirty="0" smtClean="0">
                <a:solidFill>
                  <a:srgbClr val="FF0000"/>
                </a:solidFill>
              </a:rPr>
              <a:t>(“handshake deals” </a:t>
            </a:r>
            <a:r>
              <a:rPr lang="en-US" dirty="0" smtClean="0"/>
              <a:t>with leaders of other nations</a:t>
            </a:r>
          </a:p>
          <a:p>
            <a:pPr lvl="1"/>
            <a:r>
              <a:rPr lang="en-US" dirty="0" smtClean="0"/>
              <a:t>Wilson takes on role of chief legislator; calls Congress into session and will not let them adjourn for over a year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Precedent set by other presidents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Precedents Set by FDR</a:t>
            </a:r>
          </a:p>
          <a:p>
            <a:pPr>
              <a:buNone/>
            </a:pPr>
            <a:r>
              <a:rPr lang="en-US" dirty="0" smtClean="0"/>
              <a:t>	1. Civic Personality</a:t>
            </a:r>
          </a:p>
          <a:p>
            <a:pPr>
              <a:buNone/>
            </a:pPr>
            <a:r>
              <a:rPr lang="en-US" dirty="0" smtClean="0"/>
              <a:t>	2. Federal Government Provide</a:t>
            </a:r>
            <a:r>
              <a:rPr lang="en-US" dirty="0" smtClean="0">
                <a:solidFill>
                  <a:srgbClr val="FF0000"/>
                </a:solidFill>
              </a:rPr>
              <a:t>— FDR</a:t>
            </a:r>
            <a:r>
              <a:rPr lang="en-US" dirty="0" smtClean="0"/>
              <a:t> found ways to communicate with the common people through </a:t>
            </a:r>
            <a:r>
              <a:rPr lang="en-US" dirty="0" smtClean="0">
                <a:solidFill>
                  <a:srgbClr val="FF0000"/>
                </a:solidFill>
              </a:rPr>
              <a:t>“fireside chats </a:t>
            </a:r>
            <a:r>
              <a:rPr lang="en-US" dirty="0" smtClean="0"/>
              <a:t>for the People—Social/economic support role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Precedents Set by Truman</a:t>
            </a:r>
          </a:p>
          <a:p>
            <a:pPr>
              <a:buNone/>
            </a:pPr>
            <a:r>
              <a:rPr lang="en-US" dirty="0" smtClean="0"/>
              <a:t>	1. President in Charge of National Security (yet another role/persona)</a:t>
            </a:r>
          </a:p>
          <a:p>
            <a:pPr>
              <a:buNone/>
            </a:pPr>
            <a:r>
              <a:rPr lang="en-US" dirty="0" smtClean="0"/>
              <a:t>	2. President now in Charge of Military Response—Cold War mentality and the need for constant vigilance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other presidents did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Eisenhower’s stress upon direct communication with the public carried on the famous precedent set by Franklin Delano Roosevelt, whose “fireside chats” via radio had changed American politics.</a:t>
            </a:r>
          </a:p>
          <a:p>
            <a:endParaRPr lang="en-US" dirty="0"/>
          </a:p>
        </p:txBody>
      </p:sp>
      <p:pic>
        <p:nvPicPr>
          <p:cNvPr id="4098" name="Picture 2" descr="http://static.ddmcdn.com/gif/president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862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Paragraph: (at least 5 sentences)</a:t>
            </a:r>
          </a:p>
          <a:p>
            <a:pPr lvl="1"/>
            <a:r>
              <a:rPr lang="en-US" b="1" dirty="0" smtClean="0"/>
              <a:t>What were some of the precedents that Washington set for the presidency? Why are these precedents important?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828800"/>
          <a:ext cx="8153400" cy="403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Precedence THEN,</a:t>
                      </a:r>
                      <a:r>
                        <a:rPr lang="en-US" baseline="0" dirty="0" smtClean="0"/>
                        <a:t> Washington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Precedence NOW, others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Source: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As you read through the letter, underline the </a:t>
            </a:r>
            <a:r>
              <a:rPr lang="en-US" sz="4800" u="sng" dirty="0" smtClean="0"/>
              <a:t>precedents</a:t>
            </a:r>
            <a:r>
              <a:rPr lang="en-US" sz="4800" dirty="0" smtClean="0"/>
              <a:t> set by George Washington.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79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family traditions do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Describe your favorite family tradition. When did this tradition start? Why do you do it?</a:t>
            </a:r>
            <a:endParaRPr lang="en-US" sz="4000" dirty="0"/>
          </a:p>
        </p:txBody>
      </p:sp>
      <p:pic>
        <p:nvPicPr>
          <p:cNvPr id="18434" name="Picture 2" descr="http://www.culturefeast.com/wp-content/uploads/germantradi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457700" cy="2962276"/>
          </a:xfrm>
          <a:prstGeom prst="rect">
            <a:avLst/>
          </a:prstGeom>
          <a:noFill/>
        </p:spPr>
      </p:pic>
      <p:pic>
        <p:nvPicPr>
          <p:cNvPr id="18438" name="Picture 6" descr="http://crazy-frankenstein.com/free-wallpapers-files/christmas-tree-wallpapers/beautiful-christmas-tr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886200"/>
            <a:ext cx="3048000" cy="2286000"/>
          </a:xfrm>
          <a:prstGeom prst="rect">
            <a:avLst/>
          </a:prstGeom>
          <a:noFill/>
        </p:spPr>
      </p:pic>
      <p:pic>
        <p:nvPicPr>
          <p:cNvPr id="18436" name="Picture 4" descr="http://t1.gstatic.com/images?q=tbn:ANd9GcTnwW7LxfpdY9RjI2JTCp-fa7TT8hn2E6QlIEGnunYkF33uEx0VUDpqnlpli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200524"/>
            <a:ext cx="1724025" cy="26574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Traditions and Precedents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family members that started those traditions set a </a:t>
            </a:r>
            <a:r>
              <a:rPr lang="en-US" b="1" dirty="0" smtClean="0"/>
              <a:t>precedent</a:t>
            </a:r>
            <a:r>
              <a:rPr lang="en-US" dirty="0" smtClean="0"/>
              <a:t> for the rest of the family to follow</a:t>
            </a:r>
            <a:endParaRPr lang="en-US" dirty="0"/>
          </a:p>
        </p:txBody>
      </p:sp>
      <p:pic>
        <p:nvPicPr>
          <p:cNvPr id="17410" name="Picture 2" descr="http://www.avramgonzales.com/wp-content/uploads/2011/08/happy_birthday_candles-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2694214" cy="2514600"/>
          </a:xfrm>
          <a:prstGeom prst="rect">
            <a:avLst/>
          </a:prstGeom>
          <a:noFill/>
        </p:spPr>
      </p:pic>
      <p:pic>
        <p:nvPicPr>
          <p:cNvPr id="17412" name="Picture 4" descr="http://1.bp.blogspot.com/_EH7OLLQBtRc/TGuyKg7VCdI/AAAAAAAAFjc/klETg-zoem0/s1600/Adek_Berry_AFP_Getty_Ramad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38600"/>
            <a:ext cx="3762590" cy="24828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does the word precedent mean?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Precedent: an action or a decision that serves as an example for later generations.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Write the importance of precedence based on this quote </a:t>
            </a:r>
          </a:p>
          <a:p>
            <a:r>
              <a:rPr lang="en-US" sz="3600" i="1" dirty="0" smtClean="0"/>
              <a:t>"Few can realize the difficult and delicate part which a man in my situation has to act I walk on untrodden ground. There is scarcely any part of my conduct which </a:t>
            </a:r>
          </a:p>
          <a:p>
            <a:pPr marL="0" indent="0">
              <a:buNone/>
            </a:pPr>
            <a:r>
              <a:rPr lang="en-US" sz="3600" i="1" dirty="0"/>
              <a:t> </a:t>
            </a:r>
            <a:r>
              <a:rPr lang="en-US" sz="3600" i="1" dirty="0" smtClean="0"/>
              <a:t> may not hereafter be </a:t>
            </a:r>
          </a:p>
          <a:p>
            <a:pPr marL="0" indent="0">
              <a:buNone/>
            </a:pPr>
            <a:r>
              <a:rPr lang="en-US" sz="3600" i="1" dirty="0" smtClean="0"/>
              <a:t>  drawn into precedent." </a:t>
            </a:r>
          </a:p>
        </p:txBody>
      </p:sp>
      <p:pic>
        <p:nvPicPr>
          <p:cNvPr id="37890" name="Picture 2" descr="http://politicons.net/wp-content/uploads/2010/12/PresidentialS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507832"/>
            <a:ext cx="2025650" cy="200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Washington’s precedent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we watch this short videos, answer the questions on your note sheet.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Whiskey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Congress taxed American made Whiskey that Farmers who made the Whiskey couldn’t afford.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Farmers refused to pay the tax and tarred and feathered tax collectors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Some called themselves the new Sons of Liberty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Washington needed to prove federal authority under their new Constitution</a:t>
            </a:r>
          </a:p>
          <a:p>
            <a:pPr marL="788670" lvl="1" indent="-514350">
              <a:buFont typeface="+mj-lt"/>
              <a:buAutoNum type="alphaLcPeriod"/>
            </a:pPr>
            <a:r>
              <a:rPr lang="en-US" dirty="0" smtClean="0"/>
              <a:t>Washington sends 13,000 militiamen </a:t>
            </a:r>
          </a:p>
          <a:p>
            <a:pPr marL="1062990" lvl="2" indent="-514350">
              <a:buFont typeface="+mj-lt"/>
              <a:buAutoNum type="romanLcPeriod"/>
            </a:pPr>
            <a:r>
              <a:rPr lang="en-US" dirty="0" smtClean="0"/>
              <a:t>Rebels saw the army and disbanded without a battle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Whiskey Rebellion proves the strength and authority of the new federal government</a:t>
            </a:r>
          </a:p>
          <a:p>
            <a:pPr marL="78867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1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Neutrality in foreign wars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Cabinet- group of advisors to offer advice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Presidential Salary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So President wouldn’t always be wealthy individual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National Bank to fix National Debt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Farewell Address</a:t>
            </a:r>
          </a:p>
        </p:txBody>
      </p:sp>
    </p:spTree>
    <p:extLst>
      <p:ext uri="{BB962C8B-B14F-4D97-AF65-F5344CB8AC3E}">
        <p14:creationId xmlns:p14="http://schemas.microsoft.com/office/powerpoint/2010/main" val="17434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7110</TotalTime>
  <Words>472</Words>
  <Application>Microsoft Office PowerPoint</Application>
  <PresentationFormat>On-screen Show (4:3)</PresentationFormat>
  <Paragraphs>69</Paragraphs>
  <Slides>18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George WAshington</vt:lpstr>
      <vt:lpstr>What family traditions do you have?</vt:lpstr>
      <vt:lpstr>Traditions and Precedents</vt:lpstr>
      <vt:lpstr>Predict</vt:lpstr>
      <vt:lpstr>Definition</vt:lpstr>
      <vt:lpstr>Importance of Precedence</vt:lpstr>
      <vt:lpstr>Video</vt:lpstr>
      <vt:lpstr>Whiskey Rebellion</vt:lpstr>
      <vt:lpstr>Precedents</vt:lpstr>
      <vt:lpstr>Exit Slip:</vt:lpstr>
      <vt:lpstr>PowerPoint Presentation</vt:lpstr>
      <vt:lpstr>Precedent set by other presidents </vt:lpstr>
      <vt:lpstr>Precedent set by other presidents </vt:lpstr>
      <vt:lpstr>Precedent set by other presidents </vt:lpstr>
      <vt:lpstr>How other presidents did the same</vt:lpstr>
      <vt:lpstr>Exit Slip:</vt:lpstr>
      <vt:lpstr>T-chart</vt:lpstr>
      <vt:lpstr>Primary Source: Letter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the nation</dc:title>
  <dc:creator>student</dc:creator>
  <cp:lastModifiedBy>Kristen Nelson</cp:lastModifiedBy>
  <cp:revision>172</cp:revision>
  <dcterms:created xsi:type="dcterms:W3CDTF">2012-01-20T15:28:06Z</dcterms:created>
  <dcterms:modified xsi:type="dcterms:W3CDTF">2015-02-06T22:21:37Z</dcterms:modified>
</cp:coreProperties>
</file>