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8A9DFF-0E13-4A0F-800B-33458F0BDAD2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CC322DB-1329-4C35-9DD0-949F4C08035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c4HxPxNrZ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bkSRLYSoj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 Billion Humans in the World</a:t>
            </a:r>
          </a:p>
          <a:p>
            <a:r>
              <a:rPr lang="en-US" dirty="0">
                <a:hlinkClick r:id="rId2"/>
              </a:rPr>
              <a:t>http://www.youtube.com/watch?v=sc4HxPxNrZ0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POPUATIONS OF THE WORLD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43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r>
              <a:rPr lang="en-US" dirty="0" smtClean="0"/>
              <a:t>Future of Developed Countries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Pyramids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2438400"/>
            <a:ext cx="5943600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84618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elderly people will soon make up the largest section of this country’s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Distribution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472662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4659684"/>
            <a:ext cx="301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People Per Square Kilometer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410200"/>
            <a:ext cx="6576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Where are the densest areas of the world?</a:t>
            </a:r>
          </a:p>
        </p:txBody>
      </p:sp>
    </p:spTree>
    <p:extLst>
      <p:ext uri="{BB962C8B-B14F-4D97-AF65-F5344CB8AC3E}">
        <p14:creationId xmlns:p14="http://schemas.microsoft.com/office/powerpoint/2010/main" val="22468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4919364"/>
            <a:ext cx="3581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Why are some places more dense than others?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r>
              <a:rPr lang="en-US" dirty="0" smtClean="0"/>
              <a:t>Population Distribution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5098702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560367"/>
            <a:ext cx="13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Coasts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6022032"/>
            <a:ext cx="3457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Non-extreme</a:t>
            </a:r>
            <a:r>
              <a:rPr lang="en-US" dirty="0" smtClean="0"/>
              <a:t> </a:t>
            </a:r>
            <a:r>
              <a:rPr lang="en-US" sz="2400" dirty="0" smtClean="0"/>
              <a:t>Climates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31" y="1281176"/>
            <a:ext cx="6626226" cy="351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0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Arithmetic Density</a:t>
            </a:r>
          </a:p>
          <a:p>
            <a:pPr lvl="1"/>
            <a:r>
              <a:rPr lang="en-US" dirty="0" smtClean="0"/>
              <a:t>Average number of people living in a given area</a:t>
            </a:r>
          </a:p>
          <a:p>
            <a:pPr marL="365760" lvl="1" indent="0">
              <a:buNone/>
            </a:pPr>
            <a:r>
              <a:rPr lang="en-US" dirty="0" smtClean="0"/>
              <a:t>		   People</a:t>
            </a:r>
          </a:p>
          <a:p>
            <a:pPr marL="365760" lvl="1" indent="0">
              <a:buNone/>
            </a:pPr>
            <a:r>
              <a:rPr lang="en-US" dirty="0" smtClean="0"/>
              <a:t>		Land Area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1219200" y="17526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2819400"/>
            <a:ext cx="2209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286000"/>
          </a:xfrm>
        </p:spPr>
        <p:txBody>
          <a:bodyPr/>
          <a:lstStyle/>
          <a:p>
            <a:r>
              <a:rPr lang="en-US" dirty="0" smtClean="0"/>
              <a:t>Physiologic Density</a:t>
            </a:r>
          </a:p>
          <a:p>
            <a:pPr lvl="1"/>
            <a:r>
              <a:rPr lang="en-US" dirty="0" smtClean="0"/>
              <a:t>Average number of people per unit of agriculturally able land                                                                                                                  </a:t>
            </a:r>
            <a:endParaRPr lang="en-US" dirty="0"/>
          </a:p>
          <a:p>
            <a:pPr marL="365760" lvl="1" indent="0">
              <a:buNone/>
            </a:pPr>
            <a:r>
              <a:rPr lang="en-US" dirty="0" smtClean="0"/>
              <a:t>			    People </a:t>
            </a:r>
          </a:p>
          <a:p>
            <a:pPr marL="365760" lvl="1" indent="0">
              <a:buNone/>
            </a:pPr>
            <a:r>
              <a:rPr lang="en-US" dirty="0" smtClean="0"/>
              <a:t>			Arable Land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3144982"/>
            <a:ext cx="25146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39871"/>
              </p:ext>
            </p:extLst>
          </p:nvPr>
        </p:nvGraphicFramePr>
        <p:xfrm>
          <a:off x="304800" y="1447800"/>
          <a:ext cx="4038600" cy="220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54675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ARITHMETIC DENSITY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4348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  <a:tr h="554348">
                <a:tc>
                  <a:txBody>
                    <a:bodyPr/>
                    <a:lstStyle/>
                    <a:p>
                      <a:r>
                        <a:rPr lang="en-US" dirty="0" smtClean="0"/>
                        <a:t>Egypt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</a:t>
                      </a:r>
                      <a:endParaRPr lang="en-US" dirty="0"/>
                    </a:p>
                  </a:txBody>
                  <a:tcPr/>
                </a:tc>
              </a:tr>
              <a:tr h="554348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915561"/>
              </p:ext>
            </p:extLst>
          </p:nvPr>
        </p:nvGraphicFramePr>
        <p:xfrm>
          <a:off x="304800" y="4059659"/>
          <a:ext cx="4038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55245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PHYSIOLOGIC</a:t>
                      </a:r>
                      <a:r>
                        <a:rPr lang="en-US" baseline="0" dirty="0" smtClean="0"/>
                        <a:t> DENSITY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United States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335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Egypt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7101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 smtClean="0"/>
                        <a:t>Japan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6637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1600" y="5562600"/>
            <a:ext cx="3292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Why so different?</a:t>
            </a:r>
            <a:endParaRPr lang="en-US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4547"/>
            <a:ext cx="2895599" cy="49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01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http://www.youtube.com/watch?v=jbkSRLYSojo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through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Stages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8046720" cy="471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26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2822" y="381000"/>
            <a:ext cx="5029200" cy="182187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 Stationary</a:t>
            </a:r>
          </a:p>
          <a:p>
            <a:pPr lvl="1"/>
            <a:r>
              <a:rPr lang="en-US" dirty="0" smtClean="0"/>
              <a:t>High Birth and Death Rates</a:t>
            </a:r>
          </a:p>
          <a:p>
            <a:pPr lvl="1"/>
            <a:r>
              <a:rPr lang="en-US" dirty="0" smtClean="0"/>
              <a:t>Low Population</a:t>
            </a:r>
          </a:p>
          <a:p>
            <a:pPr lvl="1"/>
            <a:r>
              <a:rPr lang="en-US" dirty="0" smtClean="0"/>
              <a:t>Longest Stage in World History</a:t>
            </a:r>
          </a:p>
          <a:p>
            <a:pPr lvl="1"/>
            <a:r>
              <a:rPr lang="en-US" dirty="0" smtClean="0"/>
              <a:t>Only remote areas today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231422" cy="423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22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0" y="394119"/>
            <a:ext cx="67056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Early Expanding</a:t>
            </a:r>
          </a:p>
          <a:p>
            <a:pPr lvl="1"/>
            <a:r>
              <a:rPr lang="en-US" dirty="0" smtClean="0"/>
              <a:t>Declining Death Rates, High Birth Rates</a:t>
            </a:r>
          </a:p>
          <a:p>
            <a:pPr lvl="1"/>
            <a:r>
              <a:rPr lang="en-US" dirty="0" smtClean="0"/>
              <a:t>Population Explosion</a:t>
            </a:r>
          </a:p>
          <a:p>
            <a:pPr lvl="1"/>
            <a:r>
              <a:rPr lang="en-US" dirty="0" smtClean="0"/>
              <a:t>Developing Countries (Africa, Latin America)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6719"/>
            <a:ext cx="7543800" cy="442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7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0400" y="381000"/>
            <a:ext cx="5486400" cy="167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Late Expanding</a:t>
            </a:r>
          </a:p>
          <a:p>
            <a:pPr lvl="1"/>
            <a:r>
              <a:rPr lang="en-US" dirty="0" smtClean="0"/>
              <a:t>Declining Birth and Low Death Rates</a:t>
            </a:r>
          </a:p>
          <a:p>
            <a:pPr lvl="1"/>
            <a:r>
              <a:rPr lang="en-US" dirty="0" smtClean="0"/>
              <a:t>Growing Population</a:t>
            </a:r>
          </a:p>
          <a:p>
            <a:pPr lvl="1"/>
            <a:r>
              <a:rPr lang="en-US" dirty="0" smtClean="0"/>
              <a:t>US is at the end of stage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2" y="2057400"/>
            <a:ext cx="7273203" cy="426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14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381000"/>
            <a:ext cx="5486400" cy="2133600"/>
          </a:xfrm>
        </p:spPr>
        <p:txBody>
          <a:bodyPr/>
          <a:lstStyle/>
          <a:p>
            <a:r>
              <a:rPr lang="en-US" dirty="0" smtClean="0"/>
              <a:t>Low Stationary</a:t>
            </a:r>
          </a:p>
          <a:p>
            <a:pPr lvl="1"/>
            <a:r>
              <a:rPr lang="en-US" dirty="0" smtClean="0"/>
              <a:t>Low Death and Birth Rates</a:t>
            </a:r>
          </a:p>
          <a:p>
            <a:pPr lvl="1"/>
            <a:r>
              <a:rPr lang="en-US" dirty="0" smtClean="0"/>
              <a:t>Population Stabilizes</a:t>
            </a:r>
          </a:p>
          <a:p>
            <a:pPr lvl="1"/>
            <a:r>
              <a:rPr lang="en-US" dirty="0" smtClean="0"/>
              <a:t>Western Europe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7005"/>
            <a:ext cx="7391399" cy="433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Geographers feel some industrialized countries are entering a fifth stage.</a:t>
            </a:r>
          </a:p>
          <a:p>
            <a:pPr lvl="1"/>
            <a:r>
              <a:rPr lang="en-US" dirty="0" smtClean="0"/>
              <a:t>More people die than are born</a:t>
            </a:r>
          </a:p>
          <a:p>
            <a:pPr lvl="2"/>
            <a:r>
              <a:rPr lang="en-US" dirty="0" smtClean="0"/>
              <a:t>Populations decrease</a:t>
            </a:r>
          </a:p>
          <a:p>
            <a:pPr lvl="2"/>
            <a:r>
              <a:rPr lang="en-US" dirty="0" smtClean="0"/>
              <a:t>Italy and Japan</a:t>
            </a:r>
          </a:p>
          <a:p>
            <a:r>
              <a:rPr lang="en-US" dirty="0" smtClean="0"/>
              <a:t>Some European countries pay citizens to have children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5?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38200"/>
          </a:xfrm>
        </p:spPr>
        <p:txBody>
          <a:bodyPr/>
          <a:lstStyle/>
          <a:p>
            <a:r>
              <a:rPr lang="en-US" dirty="0" smtClean="0"/>
              <a:t>Developing Countries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Pyramids</a:t>
            </a:r>
            <a:endParaRPr lang="en-US" dirty="0"/>
          </a:p>
        </p:txBody>
      </p:sp>
      <p:pic>
        <p:nvPicPr>
          <p:cNvPr id="4" name="Picture 3" descr="Population Pyramid for Afghanistan: 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11897" r="2107" b="12070"/>
          <a:stretch>
            <a:fillRect/>
          </a:stretch>
        </p:blipFill>
        <p:spPr bwMode="auto">
          <a:xfrm>
            <a:off x="2133600" y="2057400"/>
            <a:ext cx="5501750" cy="345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990600"/>
            <a:ext cx="184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Death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7818" y="4609006"/>
            <a:ext cx="174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Birth 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2362200"/>
            <a:ext cx="67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92665" y="2369127"/>
            <a:ext cx="898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1949385" y="4793672"/>
            <a:ext cx="1327215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562600" y="1359932"/>
            <a:ext cx="1279130" cy="100919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49385" y="5752889"/>
            <a:ext cx="5349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problems might this cause?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94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838200"/>
          </a:xfrm>
        </p:spPr>
        <p:txBody>
          <a:bodyPr/>
          <a:lstStyle/>
          <a:p>
            <a:r>
              <a:rPr lang="en-US" dirty="0" smtClean="0"/>
              <a:t>Developed Countries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Pyramids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04422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799" y="4114800"/>
            <a:ext cx="16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Birth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1447800"/>
            <a:ext cx="1766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Death Rate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334000" y="1817132"/>
            <a:ext cx="990600" cy="54506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>
            <a:off x="2008909" y="4299466"/>
            <a:ext cx="581891" cy="0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5605790"/>
            <a:ext cx="5349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problems might this cause?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22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</TotalTime>
  <Words>264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Paper</vt:lpstr>
      <vt:lpstr>POPUATIONS OF THE WORLD</vt:lpstr>
      <vt:lpstr>Population Stages</vt:lpstr>
      <vt:lpstr>Stage 1</vt:lpstr>
      <vt:lpstr>Stage 2</vt:lpstr>
      <vt:lpstr>Stage 3</vt:lpstr>
      <vt:lpstr>Stage 4</vt:lpstr>
      <vt:lpstr>Stage 5?</vt:lpstr>
      <vt:lpstr>Population Pyramids</vt:lpstr>
      <vt:lpstr>Population Pyramids</vt:lpstr>
      <vt:lpstr>Population Pyramids</vt:lpstr>
      <vt:lpstr>Population Distribution</vt:lpstr>
      <vt:lpstr>Population Distribution</vt:lpstr>
      <vt:lpstr>Population Density</vt:lpstr>
      <vt:lpstr>Population Density</vt:lpstr>
      <vt:lpstr>Population Density</vt:lpstr>
      <vt:lpstr>Population through History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POPUATIONS OF THE WORLD</dc:title>
  <dc:creator>Kristen Nelson</dc:creator>
  <cp:lastModifiedBy>Kristen Nelson</cp:lastModifiedBy>
  <cp:revision>7</cp:revision>
  <dcterms:created xsi:type="dcterms:W3CDTF">2013-09-17T22:08:19Z</dcterms:created>
  <dcterms:modified xsi:type="dcterms:W3CDTF">2013-09-17T23:23:46Z</dcterms:modified>
</cp:coreProperties>
</file>