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20677C7-4BC7-4DBA-B6F6-E7B13C337112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FDE1C86-A893-4D20-AB49-06BF0A87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22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9B95F1C-D263-40B9-A18B-9130FEF32A3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C60B4AE-7E82-486D-9F4D-253EBBEC1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2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D702-9B53-41AF-BDA9-D2591A46482B}" type="datetime1">
              <a:rPr lang="en-US" smtClean="0"/>
              <a:t>2/11/2014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ED7E-98F9-4FAD-AF9B-C2D8DBDAE426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25D2-48A0-47D7-B356-0ACDABB0E88F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E5E0-EC24-4038-9456-3E14FBC13E9D}" type="datetime1">
              <a:rPr lang="en-US" smtClean="0"/>
              <a:t>2/11/2014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1B3B-01BA-4E32-A9F8-F1DD6B52B627}" type="datetime1">
              <a:rPr lang="en-US" smtClean="0"/>
              <a:t>2/11/2014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4601-7F2A-48D6-A982-99DA7B3F4853}" type="datetime1">
              <a:rPr lang="en-US" smtClean="0"/>
              <a:t>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E064-B6A1-4452-AE8E-14FF0CC9479A}" type="datetime1">
              <a:rPr lang="en-US" smtClean="0"/>
              <a:t>2/11/2014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854C-3A2A-4288-A474-9C1BE7FD796B}" type="datetime1">
              <a:rPr lang="en-US" smtClean="0"/>
              <a:t>2/11/2014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A20F-60F0-47D5-855B-9185892FF65A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B0163-6373-4D1E-A54C-4CAF5EF3B786}" type="datetime1">
              <a:rPr lang="en-US" smtClean="0"/>
              <a:t>2/11/2014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D58A-7386-43AB-9ADF-89566F5BC335}" type="datetime1">
              <a:rPr lang="en-US" smtClean="0"/>
              <a:t>2/11/2014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B953EE8-49CF-44CC-BB54-B7CC70D46778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C11F972-6346-485C-ADC7-A4F3C77186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8610600" cy="1314450"/>
          </a:xfrm>
        </p:spPr>
        <p:txBody>
          <a:bodyPr/>
          <a:lstStyle/>
          <a:p>
            <a:r>
              <a:rPr lang="en-US" dirty="0" smtClean="0"/>
              <a:t>John Adams’ Presidency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Defining the Boundaries of the Constitution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 Act: Allowed the president to have foreign residents removed from the country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suspected</a:t>
            </a:r>
            <a:r>
              <a:rPr lang="en-US" dirty="0" smtClean="0"/>
              <a:t> involvement in treasonable plots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Sedition Act: U.S. citizens could not join any plots against the government’s policies</a:t>
            </a:r>
          </a:p>
          <a:p>
            <a:pPr lvl="1"/>
            <a:r>
              <a:rPr lang="en-US" dirty="0" smtClean="0"/>
              <a:t>Cannot write, print, utter or publish any false or hostile words against the government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Sedition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Do these two acts seem constitutional?</a:t>
            </a:r>
          </a:p>
          <a:p>
            <a:r>
              <a:rPr lang="en-US" dirty="0" smtClean="0">
                <a:effectLst/>
              </a:rPr>
              <a:t>FIRST AMENDMENT: Congress </a:t>
            </a:r>
            <a:r>
              <a:rPr lang="en-US" dirty="0">
                <a:effectLst/>
              </a:rPr>
              <a:t>shall make no </a:t>
            </a:r>
            <a:r>
              <a:rPr lang="en-US" dirty="0" smtClean="0">
                <a:effectLst/>
              </a:rPr>
              <a:t>law… abridging </a:t>
            </a:r>
            <a:r>
              <a:rPr lang="en-US" dirty="0">
                <a:effectLst/>
              </a:rPr>
              <a:t>the freedom of speech, or of the press; or the right </a:t>
            </a:r>
            <a:r>
              <a:rPr lang="en-US" dirty="0" smtClean="0">
                <a:effectLst/>
              </a:rPr>
              <a:t>… </a:t>
            </a:r>
            <a:r>
              <a:rPr lang="en-US" dirty="0">
                <a:effectLst/>
              </a:rPr>
              <a:t>to petition the Government for a redress of grievances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FIFTH AMENDMENT: </a:t>
            </a:r>
            <a:r>
              <a:rPr lang="en-US" dirty="0">
                <a:effectLst/>
              </a:rPr>
              <a:t>No person shall be held to answer for a </a:t>
            </a:r>
            <a:r>
              <a:rPr lang="en-US" dirty="0" smtClean="0">
                <a:effectLst/>
              </a:rPr>
              <a:t>capital…crime</a:t>
            </a:r>
            <a:r>
              <a:rPr lang="en-US" dirty="0">
                <a:effectLst/>
              </a:rPr>
              <a:t>, unless on a presentment or indictment of a Grand </a:t>
            </a:r>
            <a:r>
              <a:rPr lang="en-US" dirty="0" smtClean="0">
                <a:effectLst/>
              </a:rPr>
              <a:t>Jury… nor </a:t>
            </a:r>
            <a:r>
              <a:rPr lang="en-US" dirty="0">
                <a:effectLst/>
              </a:rPr>
              <a:t>be deprived of life, liberty, or property, without due process of </a:t>
            </a:r>
            <a:r>
              <a:rPr lang="en-US" dirty="0" smtClean="0">
                <a:effectLst/>
              </a:rPr>
              <a:t>law</a:t>
            </a:r>
          </a:p>
          <a:p>
            <a:r>
              <a:rPr lang="en-US" dirty="0" smtClean="0">
                <a:effectLst/>
              </a:rPr>
              <a:t>SIXTH AMENDMENT: </a:t>
            </a:r>
            <a:r>
              <a:rPr lang="en-US" dirty="0">
                <a:effectLst/>
              </a:rPr>
              <a:t>In all criminal prosecutions, the accused shall enjoy the right to a speedy and public </a:t>
            </a:r>
            <a:r>
              <a:rPr lang="en-US" dirty="0" smtClean="0">
                <a:effectLst/>
              </a:rPr>
              <a:t>trial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by James Madison and Thomas Jefferson</a:t>
            </a:r>
          </a:p>
          <a:p>
            <a:r>
              <a:rPr lang="en-US" dirty="0" smtClean="0"/>
              <a:t>State governments could ignore any federal laws that they found to be unconstitutional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366760" cy="914400"/>
          </a:xfrm>
        </p:spPr>
        <p:txBody>
          <a:bodyPr/>
          <a:lstStyle/>
          <a:p>
            <a:r>
              <a:rPr lang="en-US" sz="4000" dirty="0" smtClean="0"/>
              <a:t>Virginia and Kentucky Resolutions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1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>
                <a:effectLst/>
              </a:rPr>
              <a:t>Is it constitutional for states to not follow federal laws?</a:t>
            </a:r>
          </a:p>
          <a:p>
            <a:endParaRPr lang="en-US" dirty="0" smtClean="0">
              <a:effectLst/>
            </a:endParaRPr>
          </a:p>
          <a:p>
            <a:pPr marL="18288" indent="0">
              <a:buNone/>
            </a:pP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ARTICLE 6: “the </a:t>
            </a:r>
            <a:r>
              <a:rPr lang="en-US" dirty="0">
                <a:effectLst/>
              </a:rPr>
              <a:t>Laws of the United </a:t>
            </a:r>
            <a:r>
              <a:rPr lang="en-US" dirty="0" smtClean="0">
                <a:effectLst/>
              </a:rPr>
              <a:t>States…and </a:t>
            </a:r>
            <a:r>
              <a:rPr lang="en-US" dirty="0">
                <a:effectLst/>
              </a:rPr>
              <a:t>all treaties </a:t>
            </a:r>
            <a:r>
              <a:rPr lang="en-US" dirty="0" smtClean="0">
                <a:effectLst/>
              </a:rPr>
              <a:t>made…under </a:t>
            </a:r>
            <a:r>
              <a:rPr lang="en-US" dirty="0">
                <a:effectLst/>
              </a:rPr>
              <a:t>the authority of the United States, shall be the supreme law of the land; and the judges in every state shall be bound </a:t>
            </a:r>
            <a:r>
              <a:rPr lang="en-US" dirty="0" smtClean="0">
                <a:effectLst/>
              </a:rPr>
              <a:t>thereby”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2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Should limits be placed on freedom of speech in a time of national emergency</a:t>
            </a:r>
            <a:r>
              <a:rPr lang="en-US" dirty="0" smtClean="0">
                <a:effectLst/>
              </a:rPr>
              <a:t>?</a:t>
            </a:r>
          </a:p>
          <a:p>
            <a:r>
              <a:rPr lang="en-US" dirty="0" smtClean="0">
                <a:effectLst/>
              </a:rPr>
              <a:t>Should the United States be able to deport </a:t>
            </a:r>
            <a:r>
              <a:rPr lang="en-US" i="1" dirty="0" smtClean="0">
                <a:effectLst/>
              </a:rPr>
              <a:t>suspected</a:t>
            </a:r>
            <a:r>
              <a:rPr lang="en-US" dirty="0" smtClean="0">
                <a:effectLst/>
              </a:rPr>
              <a:t> traitors in a time of national emergency?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Security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685801"/>
            <a:ext cx="7162800" cy="3657599"/>
          </a:xfrm>
        </p:spPr>
        <p:txBody>
          <a:bodyPr/>
          <a:lstStyle/>
          <a:p>
            <a:r>
              <a:rPr lang="en-US" dirty="0" smtClean="0"/>
              <a:t>Right before his presidency ended, John Adams appointed several judges</a:t>
            </a:r>
          </a:p>
          <a:p>
            <a:r>
              <a:rPr lang="en-US" dirty="0" smtClean="0"/>
              <a:t>Some of the appointments weren’t sent before Adams left office</a:t>
            </a:r>
          </a:p>
          <a:p>
            <a:pPr lvl="1"/>
            <a:r>
              <a:rPr lang="en-US" dirty="0" smtClean="0"/>
              <a:t>Jefferson refused to fill these appointments when he replaced Adams as President</a:t>
            </a:r>
          </a:p>
          <a:p>
            <a:r>
              <a:rPr lang="en-US" dirty="0" smtClean="0"/>
              <a:t>William Marbury demanded his appointment be filled</a:t>
            </a:r>
          </a:p>
          <a:p>
            <a:pPr lvl="1"/>
            <a:r>
              <a:rPr lang="en-US" dirty="0" smtClean="0"/>
              <a:t>Marbury took Jefferson’s cabinet member, James Madison, to court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Marbury v. Madison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14400"/>
            <a:ext cx="69342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John Marshall was the Chief Justice</a:t>
            </a:r>
          </a:p>
          <a:p>
            <a:r>
              <a:rPr lang="en-US" dirty="0" smtClean="0"/>
              <a:t>Marshall decided it would be unconstitutional to force Jefferson to fill the appointments</a:t>
            </a:r>
          </a:p>
          <a:p>
            <a:pPr marL="384048" lvl="1" indent="0">
              <a:buNone/>
            </a:pPr>
            <a:endParaRPr lang="en-US" dirty="0" smtClean="0"/>
          </a:p>
          <a:p>
            <a:r>
              <a:rPr lang="en-US" dirty="0" smtClean="0"/>
              <a:t>IMPORTANCE OF MARBURY v. MADISON: Through this court case Marshall </a:t>
            </a:r>
            <a:r>
              <a:rPr lang="en-US" dirty="0"/>
              <a:t>e</a:t>
            </a:r>
            <a:r>
              <a:rPr lang="en-US" dirty="0" smtClean="0"/>
              <a:t>stablished Judicial Review </a:t>
            </a:r>
          </a:p>
          <a:p>
            <a:pPr lvl="1"/>
            <a:r>
              <a:rPr lang="en-US" dirty="0" smtClean="0"/>
              <a:t>The Supreme Court’s power to declare an act of Congress unconstitutional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1F972-6346-485C-ADC7-A4F3C77186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992</TotalTime>
  <Words>392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John Adams’ Presidency</vt:lpstr>
      <vt:lpstr>Alien Act</vt:lpstr>
      <vt:lpstr>Sedition Act</vt:lpstr>
      <vt:lpstr>Constitutionality?</vt:lpstr>
      <vt:lpstr>Virginia and Kentucky Resolutions</vt:lpstr>
      <vt:lpstr>Constitutionality?</vt:lpstr>
      <vt:lpstr>National Security Scenario</vt:lpstr>
      <vt:lpstr>Marbury v. Madison</vt:lpstr>
      <vt:lpstr>Judicial Review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Adams Presidency</dc:title>
  <dc:creator>Kristen Nelson</dc:creator>
  <cp:lastModifiedBy>Kristen Nelson</cp:lastModifiedBy>
  <cp:revision>15</cp:revision>
  <cp:lastPrinted>2014-02-11T14:41:44Z</cp:lastPrinted>
  <dcterms:created xsi:type="dcterms:W3CDTF">2014-02-07T14:32:20Z</dcterms:created>
  <dcterms:modified xsi:type="dcterms:W3CDTF">2014-02-11T14:50:17Z</dcterms:modified>
</cp:coreProperties>
</file>