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63" r:id="rId5"/>
    <p:sldId id="264" r:id="rId6"/>
    <p:sldId id="260" r:id="rId7"/>
    <p:sldId id="265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C1248-B1A2-419B-8586-F86420A87EBD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E82C3-7CFD-4BF2-BD45-AD492087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55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7BE3C5E-85A3-45DF-A9F5-D1AF3C62995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5FDDE8F-A9BC-4346-B2E4-8A1C5A6A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Argued so much that Abigail Adams said “I fear America will never go through another Election without Blood Shed.”</a:t>
            </a:r>
          </a:p>
          <a:p>
            <a:pPr defTabSz="924916">
              <a:defRPr/>
            </a:pPr>
            <a:r>
              <a:rPr lang="en-US" baseline="0" dirty="0" smtClean="0"/>
              <a:t>Whoever took second was Vice President which caused conflict</a:t>
            </a:r>
            <a:endParaRPr lang="en-US" dirty="0" smtClean="0"/>
          </a:p>
          <a:p>
            <a:r>
              <a:rPr lang="en-US" dirty="0" smtClean="0"/>
              <a:t>The fact that</a:t>
            </a:r>
            <a:r>
              <a:rPr lang="en-US" baseline="0" dirty="0" smtClean="0"/>
              <a:t> there isn’t bloodshed proves the strength of the Constitution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DE8F-A9BC-4346-B2E4-8A1C5A6A80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3457-D8B0-494F-A8F0-4CEE598FBE0A}" type="datetime1">
              <a:rPr lang="en-US" smtClean="0"/>
              <a:t>2/11/2014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1A84-2EDC-4007-AA0C-DD77CE6E6679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872-B4BE-4CCC-B1FE-8928BF0DE88E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CE9D-42EC-4A2E-A874-8FF3A38C1334}" type="datetime1">
              <a:rPr lang="en-US" smtClean="0"/>
              <a:t>2/11/2014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AC47-3186-48B1-B528-585D86626EA7}" type="datetime1">
              <a:rPr lang="en-US" smtClean="0"/>
              <a:t>2/11/2014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D985-02DC-4E25-81E3-F57754DAA296}" type="datetime1">
              <a:rPr lang="en-US" smtClean="0"/>
              <a:t>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F11-256C-4EBD-984B-2FE8BD72105B}" type="datetime1">
              <a:rPr lang="en-US" smtClean="0"/>
              <a:t>2/11/2014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9131-6B8F-43AA-A1D3-E2A65737A203}" type="datetime1">
              <a:rPr lang="en-US" smtClean="0"/>
              <a:t>2/11/2014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3BA7-D3B1-436B-93A0-D1869A207154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4400-BE71-4DB8-AA85-D8D7B3D4AB0F}" type="datetime1">
              <a:rPr lang="en-US" smtClean="0"/>
              <a:t>2/11/2014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3465-EE3A-4C5B-AD32-C61F511FD8F2}" type="datetime1">
              <a:rPr lang="en-US" smtClean="0"/>
              <a:t>2/11/2014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A9F8AE-3414-4C12-B900-F1EC79D4855C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8C3EAFD-7180-4296-9453-C03677B4E3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Adams to Obama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that help elect government officials and shape government policy</a:t>
            </a:r>
          </a:p>
          <a:p>
            <a:r>
              <a:rPr lang="en-US" dirty="0" smtClean="0"/>
              <a:t>What was George Washington’s advice regarding political parties?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FEDERALIST PARTY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71600" y="1371600"/>
            <a:ext cx="3706368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Strengthen Central (federal) Government</a:t>
            </a:r>
          </a:p>
          <a:p>
            <a:r>
              <a:rPr lang="en-US" dirty="0" smtClean="0"/>
              <a:t>Promote industry and trade</a:t>
            </a:r>
          </a:p>
          <a:p>
            <a:r>
              <a:rPr lang="en-US" dirty="0" smtClean="0"/>
              <a:t>Led by Alexander Hamilton and John Adams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DEMOCRATIC-REPUBLICAN PARTY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257800" y="1371600"/>
            <a:ext cx="3273552" cy="2743200"/>
          </a:xfrm>
        </p:spPr>
        <p:txBody>
          <a:bodyPr/>
          <a:lstStyle/>
          <a:p>
            <a:r>
              <a:rPr lang="en-US" dirty="0" smtClean="0"/>
              <a:t>Limit power of the central government</a:t>
            </a:r>
          </a:p>
          <a:p>
            <a:r>
              <a:rPr lang="en-US" dirty="0" smtClean="0"/>
              <a:t>Led by Thomas Jefferson and James Madison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 1790’s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876800"/>
            <a:ext cx="9067800" cy="914400"/>
          </a:xfrm>
        </p:spPr>
        <p:txBody>
          <a:bodyPr/>
          <a:lstStyle/>
          <a:p>
            <a:r>
              <a:rPr lang="en-US" dirty="0" smtClean="0"/>
              <a:t>Republican or Democrat Quiz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actions each party supports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Platforms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0" y="762000"/>
            <a:ext cx="3273552" cy="868362"/>
          </a:xfrm>
        </p:spPr>
        <p:txBody>
          <a:bodyPr/>
          <a:lstStyle/>
          <a:p>
            <a:r>
              <a:rPr lang="en-US" sz="4400" dirty="0" smtClean="0"/>
              <a:t>Republican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371600"/>
            <a:ext cx="4011168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 Life</a:t>
            </a:r>
          </a:p>
          <a:p>
            <a:r>
              <a:rPr lang="en-US" dirty="0" smtClean="0"/>
              <a:t>Anti Gay Marriage</a:t>
            </a:r>
          </a:p>
          <a:p>
            <a:r>
              <a:rPr lang="en-US" dirty="0" smtClean="0"/>
              <a:t>Pro Capital Punishment</a:t>
            </a:r>
          </a:p>
          <a:p>
            <a:r>
              <a:rPr lang="en-US" dirty="0" smtClean="0"/>
              <a:t>Anti Gun Control</a:t>
            </a:r>
          </a:p>
          <a:p>
            <a:r>
              <a:rPr lang="en-US" dirty="0" smtClean="0"/>
              <a:t>Private Healthcare</a:t>
            </a:r>
          </a:p>
          <a:p>
            <a:r>
              <a:rPr lang="en-US" dirty="0" smtClean="0"/>
              <a:t>Illegal drugs</a:t>
            </a:r>
          </a:p>
          <a:p>
            <a:r>
              <a:rPr lang="en-US" dirty="0" smtClean="0"/>
              <a:t>Tight border control</a:t>
            </a:r>
          </a:p>
          <a:p>
            <a:r>
              <a:rPr lang="en-US" dirty="0" smtClean="0"/>
              <a:t>Proactive military</a:t>
            </a:r>
          </a:p>
          <a:p>
            <a:r>
              <a:rPr lang="en-US" dirty="0" smtClean="0"/>
              <a:t>Work for welfare</a:t>
            </a:r>
          </a:p>
          <a:p>
            <a:r>
              <a:rPr lang="en-US" dirty="0" smtClean="0"/>
              <a:t>Individual Rights come first</a:t>
            </a:r>
          </a:p>
          <a:p>
            <a:r>
              <a:rPr lang="en-US" dirty="0" smtClean="0"/>
              <a:t>Income taxes low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 smtClean="0"/>
              <a:t>Democrat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371600"/>
            <a:ext cx="4343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 Choice</a:t>
            </a:r>
          </a:p>
          <a:p>
            <a:r>
              <a:rPr lang="en-US" dirty="0" smtClean="0"/>
              <a:t>Gay Marriage</a:t>
            </a:r>
          </a:p>
          <a:p>
            <a:r>
              <a:rPr lang="en-US" dirty="0" smtClean="0"/>
              <a:t>Anti Capital Punishment</a:t>
            </a:r>
          </a:p>
          <a:p>
            <a:r>
              <a:rPr lang="en-US" dirty="0" smtClean="0"/>
              <a:t>Gun Control</a:t>
            </a:r>
          </a:p>
          <a:p>
            <a:r>
              <a:rPr lang="en-US" dirty="0" smtClean="0"/>
              <a:t>Federally funded healthcare</a:t>
            </a:r>
          </a:p>
          <a:p>
            <a:r>
              <a:rPr lang="en-US" dirty="0" smtClean="0"/>
              <a:t>Legalize some drugs</a:t>
            </a:r>
          </a:p>
          <a:p>
            <a:r>
              <a:rPr lang="en-US" dirty="0" smtClean="0"/>
              <a:t>Loosen borders and make citizenship easier to obtain</a:t>
            </a:r>
          </a:p>
          <a:p>
            <a:r>
              <a:rPr lang="en-US" dirty="0" smtClean="0"/>
              <a:t>Limited military spending</a:t>
            </a:r>
          </a:p>
          <a:p>
            <a:r>
              <a:rPr lang="en-US" dirty="0" smtClean="0"/>
              <a:t>Generous Welfare to help poor</a:t>
            </a:r>
          </a:p>
          <a:p>
            <a:r>
              <a:rPr lang="en-US" dirty="0" smtClean="0"/>
              <a:t>Societal needs come First</a:t>
            </a:r>
          </a:p>
          <a:p>
            <a:r>
              <a:rPr lang="en-US" dirty="0" smtClean="0"/>
              <a:t>High income taxes especially for wealthy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486400"/>
            <a:ext cx="7543800" cy="914400"/>
          </a:xfrm>
        </p:spPr>
        <p:txBody>
          <a:bodyPr/>
          <a:lstStyle/>
          <a:p>
            <a:r>
              <a:rPr lang="en-US" dirty="0" smtClean="0"/>
              <a:t>Political Parties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9362"/>
            <a:ext cx="20955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23431"/>
            <a:ext cx="2150970" cy="211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23596"/>
            <a:ext cx="7620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7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458200" cy="2152650"/>
          </a:xfrm>
        </p:spPr>
        <p:txBody>
          <a:bodyPr/>
          <a:lstStyle/>
          <a:p>
            <a:r>
              <a:rPr lang="en-US" sz="5400" dirty="0" smtClean="0"/>
              <a:t>Is anyone 100% one party?</a:t>
            </a:r>
            <a:endParaRPr lang="en-US" sz="5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Most people are somewhere in-between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3EAFD-7180-4296-9453-C03677B4E3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434</TotalTime>
  <Words>214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Political Parties</vt:lpstr>
      <vt:lpstr>Political Party</vt:lpstr>
      <vt:lpstr>Political Parties 1790’s</vt:lpstr>
      <vt:lpstr>Republican or Democrat Quiz</vt:lpstr>
      <vt:lpstr>Party Platforms</vt:lpstr>
      <vt:lpstr>Political Parties 2014</vt:lpstr>
      <vt:lpstr>Is anyone 100% one party?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</dc:title>
  <dc:creator>Kristen Nelson</dc:creator>
  <cp:lastModifiedBy>Kristen Nelson</cp:lastModifiedBy>
  <cp:revision>16</cp:revision>
  <cp:lastPrinted>2014-02-11T14:42:13Z</cp:lastPrinted>
  <dcterms:created xsi:type="dcterms:W3CDTF">2014-02-07T18:20:56Z</dcterms:created>
  <dcterms:modified xsi:type="dcterms:W3CDTF">2014-02-11T16:49:00Z</dcterms:modified>
</cp:coreProperties>
</file>