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8C09-2240-441B-BBFB-0F26D83AA60A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EF12-6786-461A-A2E7-918978C7490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8C09-2240-441B-BBFB-0F26D83AA60A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EF12-6786-461A-A2E7-918978C74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8C09-2240-441B-BBFB-0F26D83AA60A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EF12-6786-461A-A2E7-918978C74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8C09-2240-441B-BBFB-0F26D83AA60A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EF12-6786-461A-A2E7-918978C74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8C09-2240-441B-BBFB-0F26D83AA60A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EF12-6786-461A-A2E7-918978C7490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8C09-2240-441B-BBFB-0F26D83AA60A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EF12-6786-461A-A2E7-918978C74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8C09-2240-441B-BBFB-0F26D83AA60A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EF12-6786-461A-A2E7-918978C7490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8C09-2240-441B-BBFB-0F26D83AA60A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EF12-6786-461A-A2E7-918978C74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8C09-2240-441B-BBFB-0F26D83AA60A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EF12-6786-461A-A2E7-918978C74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8C09-2240-441B-BBFB-0F26D83AA60A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EF12-6786-461A-A2E7-918978C7490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8C09-2240-441B-BBFB-0F26D83AA60A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EF12-6786-461A-A2E7-918978C74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9BA8C09-2240-441B-BBFB-0F26D83AA60A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BBFEF12-6786-461A-A2E7-918978C749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Nullification Crisis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States Rights v. Federal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41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362200"/>
            <a:ext cx="9144000" cy="2200275"/>
          </a:xfrm>
        </p:spPr>
        <p:txBody>
          <a:bodyPr/>
          <a:lstStyle/>
          <a:p>
            <a:r>
              <a:rPr lang="en-US" dirty="0" smtClean="0"/>
              <a:t>Review Monroe Doctrine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U.S. </a:t>
            </a:r>
            <a:r>
              <a:rPr lang="en-US" dirty="0" smtClean="0"/>
              <a:t>and Latin American Relations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3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607" y="1996263"/>
            <a:ext cx="3712786" cy="408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47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nika.turner\Desktop\u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5700"/>
            <a:ext cx="5791200" cy="646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463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nika.turner\Desktop\ur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650" y="438601"/>
            <a:ext cx="7958700" cy="59807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458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Protective Tariffs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tax on an imported </a:t>
            </a:r>
            <a:r>
              <a:rPr lang="en-US" dirty="0" smtClean="0"/>
              <a:t>manufactured goods</a:t>
            </a:r>
            <a:r>
              <a:rPr lang="en-US" dirty="0" smtClean="0"/>
              <a:t>, so people will want to buy American goods</a:t>
            </a:r>
          </a:p>
          <a:p>
            <a:endParaRPr lang="en-US" dirty="0" smtClean="0"/>
          </a:p>
          <a:p>
            <a:pPr lvl="1"/>
            <a:r>
              <a:rPr lang="en-US" u="sng" dirty="0" smtClean="0"/>
              <a:t>North Perspective: For Tariff</a:t>
            </a:r>
          </a:p>
          <a:p>
            <a:pPr lvl="2"/>
            <a:r>
              <a:rPr lang="en-US" dirty="0" smtClean="0"/>
              <a:t>Boosts North’s economy</a:t>
            </a:r>
            <a:endParaRPr lang="en-US" dirty="0" smtClean="0"/>
          </a:p>
          <a:p>
            <a:pPr lvl="2"/>
            <a:r>
              <a:rPr lang="en-US" dirty="0" smtClean="0"/>
              <a:t>North’s economy relies on industry and manufacturing</a:t>
            </a:r>
          </a:p>
          <a:p>
            <a:pPr lvl="3"/>
            <a:r>
              <a:rPr lang="en-US" dirty="0" smtClean="0"/>
              <a:t>Place a tax </a:t>
            </a:r>
            <a:r>
              <a:rPr lang="en-US" dirty="0" smtClean="0"/>
              <a:t>on European </a:t>
            </a:r>
            <a:r>
              <a:rPr lang="en-US" dirty="0" smtClean="0"/>
              <a:t>goods, then Americans </a:t>
            </a:r>
            <a:r>
              <a:rPr lang="en-US" dirty="0" smtClean="0"/>
              <a:t>will then buy Northern goods</a:t>
            </a:r>
          </a:p>
          <a:p>
            <a:pPr marL="274320" lvl="1" indent="0">
              <a:buNone/>
            </a:pPr>
            <a:endParaRPr lang="en-US" u="sng" dirty="0"/>
          </a:p>
          <a:p>
            <a:pPr lvl="1"/>
            <a:r>
              <a:rPr lang="en-US" u="sng" dirty="0" smtClean="0"/>
              <a:t>South Perspective: Against Tariff</a:t>
            </a:r>
          </a:p>
          <a:p>
            <a:pPr lvl="2"/>
            <a:r>
              <a:rPr lang="en-US" dirty="0" smtClean="0"/>
              <a:t>Hurts South’s Economy</a:t>
            </a:r>
          </a:p>
          <a:p>
            <a:pPr lvl="2"/>
            <a:r>
              <a:rPr lang="en-US" dirty="0" smtClean="0"/>
              <a:t>Had </a:t>
            </a:r>
            <a:r>
              <a:rPr lang="en-US" dirty="0" smtClean="0"/>
              <a:t>very little </a:t>
            </a:r>
            <a:r>
              <a:rPr lang="en-US" dirty="0" smtClean="0"/>
              <a:t>industry and manufacturing</a:t>
            </a:r>
          </a:p>
          <a:p>
            <a:pPr lvl="2"/>
            <a:r>
              <a:rPr lang="en-US" dirty="0" smtClean="0"/>
              <a:t>Increased prices on goods </a:t>
            </a:r>
            <a:r>
              <a:rPr lang="en-US" smtClean="0"/>
              <a:t>the South needed to buy</a:t>
            </a:r>
          </a:p>
          <a:p>
            <a:pPr lvl="2"/>
            <a:r>
              <a:rPr lang="en-US" dirty="0" smtClean="0"/>
              <a:t>Bought imported goods from Europe and then sold raw materials to Europe</a:t>
            </a:r>
          </a:p>
          <a:p>
            <a:pPr lvl="3"/>
            <a:r>
              <a:rPr lang="en-US" dirty="0" smtClean="0"/>
              <a:t>A tariff messes up this system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828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Tariff of Abominations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Giving in to Northern pressure, Congress passed a tariff with very high rates</a:t>
            </a:r>
          </a:p>
          <a:p>
            <a:pPr lvl="1"/>
            <a:r>
              <a:rPr lang="en-US" dirty="0" smtClean="0"/>
              <a:t>This made it too expensive for the South to buy European goods</a:t>
            </a:r>
          </a:p>
        </p:txBody>
      </p:sp>
    </p:spTree>
    <p:extLst>
      <p:ext uri="{BB962C8B-B14F-4D97-AF65-F5344CB8AC3E}">
        <p14:creationId xmlns:p14="http://schemas.microsoft.com/office/powerpoint/2010/main" val="158861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915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John C. Calhoun: Supporter of States’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Calhoun was a Southern politician</a:t>
            </a:r>
          </a:p>
          <a:p>
            <a:pPr lvl="1"/>
            <a:r>
              <a:rPr lang="en-US" dirty="0" smtClean="0"/>
              <a:t>He believed the federal government was using too much power over Southern states</a:t>
            </a:r>
          </a:p>
          <a:p>
            <a:r>
              <a:rPr lang="en-US" dirty="0" smtClean="0"/>
              <a:t>He argued states had a right to nullify or cancel any federal law they considered to be unconstitutional</a:t>
            </a:r>
          </a:p>
          <a:p>
            <a:pPr lvl="1"/>
            <a:r>
              <a:rPr lang="en-US" dirty="0" smtClean="0"/>
              <a:t>What document written by Jefferson and Madison argued this same point? </a:t>
            </a:r>
          </a:p>
          <a:p>
            <a:pPr lvl="2"/>
            <a:r>
              <a:rPr lang="en-US" dirty="0" smtClean="0"/>
              <a:t>Virginia and Kentucky Resolutions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3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Nullification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South Carolina passed a law that canceled tariffs in South Carolina</a:t>
            </a:r>
          </a:p>
          <a:p>
            <a:endParaRPr lang="en-US" dirty="0"/>
          </a:p>
          <a:p>
            <a:r>
              <a:rPr lang="en-US" dirty="0" smtClean="0"/>
              <a:t>If Congress can force laws about tariffs on the South, what other laws might they enforce on the South?</a:t>
            </a:r>
          </a:p>
          <a:p>
            <a:pPr lvl="1"/>
            <a:r>
              <a:rPr lang="en-US" dirty="0" smtClean="0"/>
              <a:t>The South was afraid the North might abolish slavery</a:t>
            </a:r>
          </a:p>
        </p:txBody>
      </p:sp>
    </p:spTree>
    <p:extLst>
      <p:ext uri="{BB962C8B-B14F-4D97-AF65-F5344CB8AC3E}">
        <p14:creationId xmlns:p14="http://schemas.microsoft.com/office/powerpoint/2010/main" val="376593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Jackson’s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President Jackson wanted to show the power of the federal government</a:t>
            </a:r>
          </a:p>
          <a:p>
            <a:pPr lvl="1"/>
            <a:r>
              <a:rPr lang="en-US" dirty="0" smtClean="0"/>
              <a:t>He believed states </a:t>
            </a:r>
            <a:r>
              <a:rPr lang="en-US" u="sng" dirty="0" smtClean="0"/>
              <a:t>could not</a:t>
            </a:r>
            <a:r>
              <a:rPr lang="en-US" dirty="0" smtClean="0"/>
              <a:t> ignore federal laws</a:t>
            </a:r>
          </a:p>
          <a:p>
            <a:r>
              <a:rPr lang="en-US" dirty="0" smtClean="0"/>
              <a:t>He threatened to send troops to South Carolina to enforce federal law</a:t>
            </a:r>
          </a:p>
          <a:p>
            <a:r>
              <a:rPr lang="en-US" dirty="0" smtClean="0"/>
              <a:t>They came to a compromise before this was necessary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11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The Real Question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458200" cy="639762"/>
          </a:xfrm>
        </p:spPr>
        <p:txBody>
          <a:bodyPr>
            <a:normAutofit/>
          </a:bodyPr>
          <a:lstStyle/>
          <a:p>
            <a:r>
              <a:rPr lang="en-US" dirty="0"/>
              <a:t>Should states be able to nullify federal laws?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456088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400" u="sng" dirty="0" smtClean="0"/>
              <a:t>STATE PERSPECTIVE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Unconstitutional for Federal gov. to have so much power over state gov.</a:t>
            </a:r>
          </a:p>
          <a:p>
            <a:r>
              <a:rPr lang="en-US" dirty="0" smtClean="0"/>
              <a:t>This is a country of </a:t>
            </a:r>
            <a:r>
              <a:rPr lang="en-US" i="1" dirty="0" smtClean="0"/>
              <a:t>united </a:t>
            </a:r>
            <a:r>
              <a:rPr lang="en-US" dirty="0" smtClean="0"/>
              <a:t>states</a:t>
            </a:r>
          </a:p>
          <a:p>
            <a:pPr lvl="1"/>
            <a:r>
              <a:rPr lang="en-US" dirty="0" smtClean="0"/>
              <a:t>No state should gain power over another</a:t>
            </a:r>
          </a:p>
          <a:p>
            <a:r>
              <a:rPr lang="en-US" dirty="0" smtClean="0"/>
              <a:t>Who will check the federal government if the states can’t?</a:t>
            </a:r>
          </a:p>
          <a:p>
            <a:r>
              <a:rPr lang="en-US" dirty="0" smtClean="0"/>
              <a:t>Who will stop the federal government from passing unconstitutional laws?</a:t>
            </a:r>
          </a:p>
          <a:p>
            <a:r>
              <a:rPr lang="en-US" dirty="0" smtClean="0"/>
              <a:t>What if the government passes laws that only favor a particular group?</a:t>
            </a:r>
          </a:p>
          <a:p>
            <a:r>
              <a:rPr lang="en-US" dirty="0" smtClean="0"/>
              <a:t>Gun Control, Gay Marriage, Abortion, Socialized Medicine, etc.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4371" y="76200"/>
            <a:ext cx="3931920" cy="639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752600"/>
            <a:ext cx="3931920" cy="463708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FEDERAL PERSPECTIVE</a:t>
            </a:r>
          </a:p>
          <a:p>
            <a:endParaRPr lang="en-US" sz="1700" dirty="0" smtClean="0"/>
          </a:p>
          <a:p>
            <a:r>
              <a:rPr lang="en-US" sz="1700" dirty="0" smtClean="0"/>
              <a:t>States shouldn’t be able to pick and choose laws to follow</a:t>
            </a:r>
          </a:p>
          <a:p>
            <a:r>
              <a:rPr lang="en-US" sz="1700" dirty="0" smtClean="0"/>
              <a:t>The federal government won’t pass laws that are unconstitutional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14388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Panel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class we will discuss the central question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</a:rPr>
              <a:t>Should states be able to nullify federal laws</a:t>
            </a:r>
            <a:r>
              <a:rPr lang="en-US" dirty="0" smtClean="0">
                <a:solidFill>
                  <a:schemeClr val="tx2"/>
                </a:solidFill>
              </a:rPr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 will receive points for participating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When you would like to talk, tap on a panel member who has already participated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Place the sticky note with your name on the board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Only people in the front 6 six seats may participate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 smtClean="0">
              <a:solidFill>
                <a:schemeClr val="tx2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69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U.S. just passed a law banning the ownership of guns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Should states be able to nullify this law?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Why?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703</TotalTime>
  <Words>478</Words>
  <Application>Microsoft Office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Clarity</vt:lpstr>
      <vt:lpstr>Nullification Crisis</vt:lpstr>
      <vt:lpstr>Protective Tariffs</vt:lpstr>
      <vt:lpstr>Tariff of Abominations</vt:lpstr>
      <vt:lpstr>John C. Calhoun: Supporter of States’ Rights</vt:lpstr>
      <vt:lpstr>Nullification Crisis</vt:lpstr>
      <vt:lpstr>President Jackson’s Response</vt:lpstr>
      <vt:lpstr>The Real Question</vt:lpstr>
      <vt:lpstr>Discussion Panel</vt:lpstr>
      <vt:lpstr>PowerPoint Presentation</vt:lpstr>
      <vt:lpstr>Review Monroe Doctrine</vt:lpstr>
      <vt:lpstr>PowerPoint Presentation</vt:lpstr>
      <vt:lpstr>PowerPoint Presentation</vt:lpstr>
      <vt:lpstr>PowerPoint Presentation</vt:lpstr>
    </vt:vector>
  </TitlesOfParts>
  <Company>NSD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Nullification Crisis</dc:title>
  <dc:creator>Kristen Nelson</dc:creator>
  <cp:lastModifiedBy>Kristen Nelson</cp:lastModifiedBy>
  <cp:revision>11</cp:revision>
  <dcterms:created xsi:type="dcterms:W3CDTF">2014-03-10T21:43:12Z</dcterms:created>
  <dcterms:modified xsi:type="dcterms:W3CDTF">2015-03-24T20:49:45Z</dcterms:modified>
</cp:coreProperties>
</file>