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BA8C09-2240-441B-BBFB-0F26D83AA60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BFEF12-6786-461A-A2E7-918978C749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Nullification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States Rights v. Federal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tax on an imported goods, so people will want to buy American goods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North Perspective: For Tariff</a:t>
            </a:r>
          </a:p>
          <a:p>
            <a:pPr lvl="2"/>
            <a:r>
              <a:rPr lang="en-US" dirty="0" smtClean="0"/>
              <a:t>Place taxes on European goods</a:t>
            </a:r>
          </a:p>
          <a:p>
            <a:pPr lvl="2"/>
            <a:r>
              <a:rPr lang="en-US" dirty="0" smtClean="0"/>
              <a:t>Americans will then buy Northern goods</a:t>
            </a:r>
          </a:p>
          <a:p>
            <a:pPr lvl="1"/>
            <a:endParaRPr lang="en-US" u="sng" dirty="0" smtClean="0"/>
          </a:p>
          <a:p>
            <a:pPr lvl="1"/>
            <a:endParaRPr lang="en-US" u="sng" dirty="0"/>
          </a:p>
          <a:p>
            <a:pPr lvl="1"/>
            <a:r>
              <a:rPr lang="en-US" u="sng" dirty="0" smtClean="0"/>
              <a:t>South Perspective: Against Tariff</a:t>
            </a:r>
          </a:p>
          <a:p>
            <a:pPr lvl="2"/>
            <a:r>
              <a:rPr lang="en-US" dirty="0" smtClean="0"/>
              <a:t>Had very little industry</a:t>
            </a:r>
          </a:p>
          <a:p>
            <a:pPr lvl="2"/>
            <a:r>
              <a:rPr lang="en-US" dirty="0" smtClean="0"/>
              <a:t>Relied on imported goods</a:t>
            </a:r>
          </a:p>
        </p:txBody>
      </p:sp>
    </p:spTree>
    <p:extLst>
      <p:ext uri="{BB962C8B-B14F-4D97-AF65-F5344CB8AC3E}">
        <p14:creationId xmlns:p14="http://schemas.microsoft.com/office/powerpoint/2010/main" val="24082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 of Abominations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in to Northern pressure, Congress passed a tariff with very high rates</a:t>
            </a:r>
          </a:p>
          <a:p>
            <a:pPr lvl="1"/>
            <a:r>
              <a:rPr lang="en-US" dirty="0" smtClean="0"/>
              <a:t>This made it too expensive for the South to buy European goods</a:t>
            </a:r>
          </a:p>
        </p:txBody>
      </p:sp>
    </p:spTree>
    <p:extLst>
      <p:ext uri="{BB962C8B-B14F-4D97-AF65-F5344CB8AC3E}">
        <p14:creationId xmlns:p14="http://schemas.microsoft.com/office/powerpoint/2010/main" val="15886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C. Calhoun: Supporter of States’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Calhoun was a Southern politician</a:t>
            </a:r>
          </a:p>
          <a:p>
            <a:pPr lvl="1"/>
            <a:r>
              <a:rPr lang="en-US" dirty="0" smtClean="0"/>
              <a:t>He believed the federal government was using too much power over Southern states</a:t>
            </a:r>
          </a:p>
          <a:p>
            <a:r>
              <a:rPr lang="en-US" dirty="0" smtClean="0"/>
              <a:t>He argued states had a right to nullify or cancel any federal law they considered to be unconstitutional</a:t>
            </a:r>
          </a:p>
          <a:p>
            <a:pPr lvl="1"/>
            <a:r>
              <a:rPr lang="en-US" dirty="0" smtClean="0"/>
              <a:t>What document written by Jefferson and Madison argued this same point? (Candy for anyone who can answer correctly)</a:t>
            </a:r>
          </a:p>
          <a:p>
            <a:pPr lvl="2"/>
            <a:r>
              <a:rPr lang="en-US" dirty="0" smtClean="0"/>
              <a:t>Virginia and Kentucky Resolutions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Nullification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Carolina passed a law that canceled tariffs in South Carolina</a:t>
            </a:r>
          </a:p>
          <a:p>
            <a:endParaRPr lang="en-US" dirty="0"/>
          </a:p>
          <a:p>
            <a:r>
              <a:rPr lang="en-US" dirty="0" smtClean="0"/>
              <a:t>If Congress can force laws about tariffs on the South, what other laws might they enforce on the South?</a:t>
            </a:r>
          </a:p>
          <a:p>
            <a:pPr lvl="1"/>
            <a:r>
              <a:rPr lang="en-US" dirty="0" smtClean="0"/>
              <a:t>They South was afraid the North might abolish slavery</a:t>
            </a:r>
          </a:p>
        </p:txBody>
      </p:sp>
    </p:spTree>
    <p:extLst>
      <p:ext uri="{BB962C8B-B14F-4D97-AF65-F5344CB8AC3E}">
        <p14:creationId xmlns:p14="http://schemas.microsoft.com/office/powerpoint/2010/main" val="37659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Jackson’s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Jackson wanted to show the power of the federal government</a:t>
            </a:r>
          </a:p>
          <a:p>
            <a:pPr lvl="1"/>
            <a:r>
              <a:rPr lang="en-US" dirty="0" smtClean="0"/>
              <a:t>He believed states </a:t>
            </a:r>
            <a:r>
              <a:rPr lang="en-US" u="sng" dirty="0" smtClean="0"/>
              <a:t>could not</a:t>
            </a:r>
            <a:r>
              <a:rPr lang="en-US" dirty="0" smtClean="0"/>
              <a:t> ignore federal laws</a:t>
            </a:r>
          </a:p>
          <a:p>
            <a:r>
              <a:rPr lang="en-US" dirty="0" smtClean="0"/>
              <a:t>He threatened to send troops to South Carolina to enforce federal law</a:t>
            </a:r>
          </a:p>
          <a:p>
            <a:r>
              <a:rPr lang="en-US" dirty="0" smtClean="0"/>
              <a:t>They came to a compromise before this was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1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Real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458200" cy="639762"/>
          </a:xfrm>
        </p:spPr>
        <p:txBody>
          <a:bodyPr>
            <a:normAutofit/>
          </a:bodyPr>
          <a:lstStyle/>
          <a:p>
            <a:r>
              <a:rPr lang="en-US" dirty="0"/>
              <a:t>Should states be able to nullify federal laws?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45608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STATE PERSPECTIVE</a:t>
            </a:r>
          </a:p>
          <a:p>
            <a:r>
              <a:rPr lang="en-US" dirty="0" smtClean="0"/>
              <a:t>This is a country of </a:t>
            </a:r>
            <a:r>
              <a:rPr lang="en-US" i="1" dirty="0" smtClean="0"/>
              <a:t>united </a:t>
            </a:r>
            <a:r>
              <a:rPr lang="en-US" dirty="0" smtClean="0"/>
              <a:t>states</a:t>
            </a:r>
          </a:p>
          <a:p>
            <a:pPr lvl="1"/>
            <a:r>
              <a:rPr lang="en-US" dirty="0" smtClean="0"/>
              <a:t>No state should gain power over another</a:t>
            </a:r>
          </a:p>
          <a:p>
            <a:r>
              <a:rPr lang="en-US" dirty="0" smtClean="0"/>
              <a:t>Who will check the federal government if the states can’t?</a:t>
            </a:r>
          </a:p>
          <a:p>
            <a:r>
              <a:rPr lang="en-US" dirty="0" smtClean="0"/>
              <a:t>Who will stop the federal government from passing unconstitutional laws?</a:t>
            </a:r>
          </a:p>
          <a:p>
            <a:r>
              <a:rPr lang="en-US" dirty="0" smtClean="0"/>
              <a:t>What if the government passes laws that only favor a particular group?</a:t>
            </a:r>
          </a:p>
          <a:p>
            <a:r>
              <a:rPr lang="en-US" dirty="0" smtClean="0"/>
              <a:t>Gun Control, Gay Marriage, Abortion, Socialized Medicine, etc.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4371" y="76200"/>
            <a:ext cx="393192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52600"/>
            <a:ext cx="3931920" cy="463708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FEDERAL PERSPECTIVE</a:t>
            </a:r>
          </a:p>
          <a:p>
            <a:r>
              <a:rPr lang="en-US" sz="2000" dirty="0" smtClean="0"/>
              <a:t>States shouldn’t be able to pick and choose laws to follow</a:t>
            </a:r>
          </a:p>
          <a:p>
            <a:r>
              <a:rPr lang="en-US" sz="2000" dirty="0" smtClean="0"/>
              <a:t>The federal government won’t pass laws that are unconstitutional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8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Panel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class we will discuss the central question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Should states be able to nullify federal laws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will receive points for participating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When you would like to talk, tap on a panel member who has already participated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Place the sticky note with your name on the board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Only people in the front 6 six seats may participate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U.S. just passed a law banning the ownership of guns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Should states be able to nullify this law?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Why?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</TotalTime>
  <Words>422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Nullification Crisis</vt:lpstr>
      <vt:lpstr>Protective Tariffs</vt:lpstr>
      <vt:lpstr>Tariff of Abominations</vt:lpstr>
      <vt:lpstr>John C. Calhoun: Supporter of States’ Rights</vt:lpstr>
      <vt:lpstr>Nullification Crisis</vt:lpstr>
      <vt:lpstr>President Jackson’s Response</vt:lpstr>
      <vt:lpstr>The Real Question</vt:lpstr>
      <vt:lpstr>Discussion Panel</vt:lpstr>
      <vt:lpstr>PowerPoint Presentation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Nullification Crisis</dc:title>
  <dc:creator>Kristen Nelson</dc:creator>
  <cp:lastModifiedBy>Kristen Nelson</cp:lastModifiedBy>
  <cp:revision>4</cp:revision>
  <dcterms:created xsi:type="dcterms:W3CDTF">2014-03-10T21:43:12Z</dcterms:created>
  <dcterms:modified xsi:type="dcterms:W3CDTF">2014-03-10T22:18:29Z</dcterms:modified>
</cp:coreProperties>
</file>