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1" r:id="rId4"/>
    <p:sldId id="258" r:id="rId5"/>
    <p:sldId id="259" r:id="rId6"/>
    <p:sldId id="264" r:id="rId7"/>
    <p:sldId id="265" r:id="rId8"/>
    <p:sldId id="262" r:id="rId9"/>
    <p:sldId id="266" r:id="rId10"/>
    <p:sldId id="263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B3EE-B56D-47A5-BC44-C2E15C23E4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D762-3928-4BD1-BC85-AA94CFADA7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B3EE-B56D-47A5-BC44-C2E15C23E4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D762-3928-4BD1-BC85-AA94CFAD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B3EE-B56D-47A5-BC44-C2E15C23E4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D762-3928-4BD1-BC85-AA94CFAD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B3EE-B56D-47A5-BC44-C2E15C23E4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D762-3928-4BD1-BC85-AA94CFAD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B3EE-B56D-47A5-BC44-C2E15C23E4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D762-3928-4BD1-BC85-AA94CFADA7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B3EE-B56D-47A5-BC44-C2E15C23E4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D762-3928-4BD1-BC85-AA94CFAD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B3EE-B56D-47A5-BC44-C2E15C23E4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D762-3928-4BD1-BC85-AA94CFADA7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B3EE-B56D-47A5-BC44-C2E15C23E4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D762-3928-4BD1-BC85-AA94CFAD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B3EE-B56D-47A5-BC44-C2E15C23E4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D762-3928-4BD1-BC85-AA94CFAD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B3EE-B56D-47A5-BC44-C2E15C23E4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D762-3928-4BD1-BC85-AA94CFADA7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B3EE-B56D-47A5-BC44-C2E15C23E4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D762-3928-4BD1-BC85-AA94CFAD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66DB3EE-B56D-47A5-BC44-C2E15C23E4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52BD762-3928-4BD1-BC85-AA94CFADA7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00400"/>
            <a:ext cx="9144000" cy="1524000"/>
          </a:xfrm>
        </p:spPr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724400"/>
            <a:ext cx="7467600" cy="990600"/>
          </a:xfrm>
        </p:spPr>
        <p:txBody>
          <a:bodyPr/>
          <a:lstStyle/>
          <a:p>
            <a:r>
              <a:rPr lang="en-US" dirty="0" smtClean="0"/>
              <a:t>North and Urbanization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09600"/>
            <a:ext cx="5374532" cy="5181600"/>
          </a:xfrm>
        </p:spPr>
      </p:pic>
    </p:spTree>
    <p:extLst>
      <p:ext uri="{BB962C8B-B14F-4D97-AF65-F5344CB8AC3E}">
        <p14:creationId xmlns:p14="http://schemas.microsoft.com/office/powerpoint/2010/main" val="422669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employ children?</a:t>
            </a:r>
          </a:p>
          <a:p>
            <a:pPr lvl="1"/>
            <a:r>
              <a:rPr lang="en-US" dirty="0" smtClean="0"/>
              <a:t>Small to work in tight places</a:t>
            </a:r>
          </a:p>
          <a:p>
            <a:pPr lvl="1"/>
            <a:r>
              <a:rPr lang="en-US" dirty="0" smtClean="0"/>
              <a:t>Unskilled work</a:t>
            </a:r>
          </a:p>
          <a:p>
            <a:pPr lvl="1"/>
            <a:r>
              <a:rPr lang="en-US" dirty="0" smtClean="0"/>
              <a:t>Cheap Labor</a:t>
            </a:r>
          </a:p>
        </p:txBody>
      </p:sp>
    </p:spTree>
    <p:extLst>
      <p:ext uri="{BB962C8B-B14F-4D97-AF65-F5344CB8AC3E}">
        <p14:creationId xmlns:p14="http://schemas.microsoft.com/office/powerpoint/2010/main" val="328131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4800" y="1447800"/>
            <a:ext cx="25146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Industrial Revolution in the </a:t>
            </a:r>
            <a:r>
              <a:rPr lang="en-US" sz="3600" dirty="0" smtClean="0"/>
              <a:t>North</a:t>
            </a:r>
            <a:endParaRPr lang="en-US" sz="36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58391" y="2803787"/>
            <a:ext cx="2514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867400" y="1381991"/>
            <a:ext cx="2957945" cy="2798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URBANIZATION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110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the number of people that live in urban areas</a:t>
            </a:r>
          </a:p>
          <a:p>
            <a:pPr lvl="1"/>
            <a:r>
              <a:rPr lang="en-US" dirty="0" smtClean="0"/>
              <a:t>People move to cities in search of jobs in factories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1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Factories </a:t>
            </a:r>
            <a:r>
              <a:rPr lang="en-US" dirty="0" smtClean="0"/>
              <a:t>in the North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609600"/>
            <a:ext cx="6629400" cy="462279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 did </a:t>
            </a:r>
            <a:r>
              <a:rPr lang="en-US" dirty="0" smtClean="0"/>
              <a:t>the factory system</a:t>
            </a:r>
            <a:r>
              <a:rPr lang="en-US" dirty="0" smtClean="0"/>
              <a:t> </a:t>
            </a:r>
            <a:r>
              <a:rPr lang="en-US" dirty="0" smtClean="0"/>
              <a:t>take off in the North and not the South?</a:t>
            </a:r>
          </a:p>
          <a:p>
            <a:pPr lvl="1"/>
            <a:r>
              <a:rPr lang="en-US" dirty="0" smtClean="0"/>
              <a:t>North’s economy already relied on Industry</a:t>
            </a:r>
          </a:p>
          <a:p>
            <a:pPr lvl="1"/>
            <a:r>
              <a:rPr lang="en-US" dirty="0" smtClean="0"/>
              <a:t>Navigable rivers to transport manufactured goods</a:t>
            </a:r>
          </a:p>
          <a:p>
            <a:pPr lvl="1"/>
            <a:r>
              <a:rPr lang="en-US" dirty="0" smtClean="0"/>
              <a:t>System of trade already established</a:t>
            </a:r>
          </a:p>
          <a:p>
            <a:pPr lvl="1"/>
            <a:r>
              <a:rPr lang="en-US" dirty="0" smtClean="0"/>
              <a:t>Low agricultural production made manufacturing appealing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2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Lowell Mills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powered loom </a:t>
            </a:r>
          </a:p>
          <a:p>
            <a:pPr lvl="1"/>
            <a:r>
              <a:rPr lang="en-US" dirty="0" smtClean="0"/>
              <a:t>Spin thread and weave cloth in the same mill</a:t>
            </a:r>
          </a:p>
          <a:p>
            <a:pPr lvl="1"/>
            <a:endParaRPr lang="en-US" dirty="0"/>
          </a:p>
          <a:p>
            <a:r>
              <a:rPr lang="en-US" dirty="0" smtClean="0"/>
              <a:t>Hire young unmarried women</a:t>
            </a:r>
          </a:p>
          <a:p>
            <a:pPr lvl="1"/>
            <a:r>
              <a:rPr lang="en-US" dirty="0" smtClean="0"/>
              <a:t>Women came from across New England to work in Lowell Mills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3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0"/>
            <a:ext cx="8991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Child Labor: Why Employ Children?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762000"/>
            <a:ext cx="5642246" cy="4420841"/>
          </a:xfrm>
        </p:spPr>
      </p:pic>
    </p:spTree>
    <p:extLst>
      <p:ext uri="{BB962C8B-B14F-4D97-AF65-F5344CB8AC3E}">
        <p14:creationId xmlns:p14="http://schemas.microsoft.com/office/powerpoint/2010/main" val="34560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19200"/>
            <a:ext cx="6580736" cy="4581525"/>
          </a:xfrm>
        </p:spPr>
      </p:pic>
    </p:spTree>
    <p:extLst>
      <p:ext uri="{BB962C8B-B14F-4D97-AF65-F5344CB8AC3E}">
        <p14:creationId xmlns:p14="http://schemas.microsoft.com/office/powerpoint/2010/main" val="15518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33400"/>
            <a:ext cx="6153150" cy="5336360"/>
          </a:xfrm>
        </p:spPr>
      </p:pic>
    </p:spTree>
    <p:extLst>
      <p:ext uri="{BB962C8B-B14F-4D97-AF65-F5344CB8AC3E}">
        <p14:creationId xmlns:p14="http://schemas.microsoft.com/office/powerpoint/2010/main" val="223819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685800"/>
            <a:ext cx="5875310" cy="5237778"/>
          </a:xfrm>
        </p:spPr>
      </p:pic>
    </p:spTree>
    <p:extLst>
      <p:ext uri="{BB962C8B-B14F-4D97-AF65-F5344CB8AC3E}">
        <p14:creationId xmlns:p14="http://schemas.microsoft.com/office/powerpoint/2010/main" val="13749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1079</TotalTime>
  <Words>127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NewsPrint</vt:lpstr>
      <vt:lpstr>Industrial Revolution</vt:lpstr>
      <vt:lpstr>URBANIZATION</vt:lpstr>
      <vt:lpstr>Urbanization</vt:lpstr>
      <vt:lpstr>Factories in the North</vt:lpstr>
      <vt:lpstr>Lowell Mills</vt:lpstr>
      <vt:lpstr>Child Labor: Why Employ Children?</vt:lpstr>
      <vt:lpstr>PowerPoint Presentation</vt:lpstr>
      <vt:lpstr>PowerPoint Presentation</vt:lpstr>
      <vt:lpstr>PowerPoint Presentation</vt:lpstr>
      <vt:lpstr>PowerPoint Presentation</vt:lpstr>
      <vt:lpstr>Child Labor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Nelson</dc:creator>
  <cp:lastModifiedBy>Kristen Nelson</cp:lastModifiedBy>
  <cp:revision>14</cp:revision>
  <dcterms:created xsi:type="dcterms:W3CDTF">2014-03-17T20:45:00Z</dcterms:created>
  <dcterms:modified xsi:type="dcterms:W3CDTF">2015-03-30T20:38:27Z</dcterms:modified>
</cp:coreProperties>
</file>