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0" r:id="rId4"/>
    <p:sldId id="263" r:id="rId5"/>
    <p:sldId id="261" r:id="rId6"/>
    <p:sldId id="282" r:id="rId7"/>
    <p:sldId id="283" r:id="rId8"/>
    <p:sldId id="259" r:id="rId9"/>
    <p:sldId id="269" r:id="rId10"/>
    <p:sldId id="284" r:id="rId11"/>
    <p:sldId id="270" r:id="rId12"/>
    <p:sldId id="274" r:id="rId13"/>
    <p:sldId id="273" r:id="rId14"/>
    <p:sldId id="275" r:id="rId15"/>
    <p:sldId id="276" r:id="rId16"/>
    <p:sldId id="279" r:id="rId17"/>
    <p:sldId id="278" r:id="rId18"/>
    <p:sldId id="266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F83E-0523-CE4F-BDFD-40C5C166EEC8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4903-E3F1-DD45-9834-FD118201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Hyperlinked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DF5E1-B681-4B29-ADD1-C991C885B2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C3F65BB-D3C5-154D-8E5E-BD919D2EFA8D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FABF662-A384-B94C-A087-5046910FE20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illig.com/debt_clock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ebtclock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Debt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4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Medicare/Medicaid: Health insurance for elderly or 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Security: Benefits to retired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Defense/Wars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Income Security: Provides necessities to low income or unemployed</a:t>
            </a:r>
          </a:p>
        </p:txBody>
      </p:sp>
    </p:spTree>
    <p:extLst>
      <p:ext uri="{BB962C8B-B14F-4D97-AF65-F5344CB8AC3E}">
        <p14:creationId xmlns:p14="http://schemas.microsoft.com/office/powerpoint/2010/main" val="29607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eagan-Bush-National-De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7115174" cy="54774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6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61814"/>
            <a:ext cx="7924800" cy="629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6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52396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81834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5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924800" cy="60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8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Cut National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some things that we could do to pay off the national debt.</a:t>
            </a:r>
          </a:p>
          <a:p>
            <a:pPr lvl="1"/>
            <a:r>
              <a:rPr lang="en-US" dirty="0"/>
              <a:t>Raise Taxes</a:t>
            </a:r>
          </a:p>
          <a:p>
            <a:pPr lvl="1"/>
            <a:r>
              <a:rPr lang="en-US" dirty="0"/>
              <a:t>Cut Spending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7" y="498230"/>
            <a:ext cx="8516117" cy="2731008"/>
          </a:xfrm>
        </p:spPr>
        <p:txBody>
          <a:bodyPr/>
          <a:lstStyle/>
          <a:p>
            <a:r>
              <a:rPr lang="en-US" dirty="0" smtClean="0"/>
              <a:t>Solve the National Debt Problem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4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sold bonds to raise money</a:t>
            </a:r>
          </a:p>
          <a:p>
            <a:pPr lvl="1"/>
            <a:r>
              <a:rPr lang="en-US" dirty="0" smtClean="0"/>
              <a:t>Promised to buy back these bonds with interest</a:t>
            </a:r>
          </a:p>
          <a:p>
            <a:r>
              <a:rPr lang="en-US" dirty="0" smtClean="0"/>
              <a:t>Government could not pay back all the bonds.</a:t>
            </a:r>
          </a:p>
        </p:txBody>
      </p:sp>
    </p:spTree>
    <p:extLst>
      <p:ext uri="{BB962C8B-B14F-4D97-AF65-F5344CB8AC3E}">
        <p14:creationId xmlns:p14="http://schemas.microsoft.com/office/powerpoint/2010/main" val="27349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started selling their bonds for less than their original value to </a:t>
            </a:r>
            <a:r>
              <a:rPr lang="en-US" b="1" u="sng" dirty="0"/>
              <a:t>speculators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Speculators – people who buy items at low prices in the hope that the value will rise.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Then: 1790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Debt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total amount of money owed by the United States to its lenders</a:t>
            </a:r>
          </a:p>
          <a:p>
            <a:pPr lvl="1"/>
            <a:r>
              <a:rPr lang="en-US" dirty="0"/>
              <a:t>Foreign Debt: 11.7 Million</a:t>
            </a:r>
          </a:p>
          <a:p>
            <a:pPr lvl="1"/>
            <a:r>
              <a:rPr lang="en-US" dirty="0"/>
              <a:t>Owed about 40.4 million to U.S. </a:t>
            </a:r>
            <a:r>
              <a:rPr lang="en-US" dirty="0" smtClean="0"/>
              <a:t>citizens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Hamilton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 smtClean="0"/>
              <a:t>George Washington is concerned about how to fix debt problem</a:t>
            </a:r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endParaRPr lang="en-US" dirty="0" smtClean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 smtClean="0"/>
              <a:t>He turns to his Secretary of Treasury</a:t>
            </a:r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 smtClean="0"/>
              <a:t>Alexander Hamilton</a:t>
            </a:r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2813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8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Opinions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HAMILTON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/>
              <a:t>Jefferson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Strong central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Little faith in common man to run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 on business and manufacturing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National Bank to put America on solid financial footing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Keep </a:t>
            </a:r>
            <a:r>
              <a:rPr lang="en-US" dirty="0"/>
              <a:t>power within the 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Educate the common man so they can participate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 on agriculture, they made the best voting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Constitution didn’t give the government power to create a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of the United States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Washington agrees with Hamilton</a:t>
            </a:r>
          </a:p>
          <a:p>
            <a:pPr lvl="1"/>
            <a:r>
              <a:rPr lang="en-US" dirty="0" smtClean="0"/>
              <a:t>They charter a bank that will last 20 years</a:t>
            </a:r>
          </a:p>
          <a:p>
            <a:pPr lvl="1"/>
            <a:r>
              <a:rPr lang="en-US" dirty="0" smtClean="0"/>
              <a:t>Improves </a:t>
            </a:r>
            <a:r>
              <a:rPr lang="en-US" dirty="0"/>
              <a:t>the U.S. economy and </a:t>
            </a:r>
            <a:r>
              <a:rPr lang="en-US" dirty="0" smtClean="0"/>
              <a:t>offers </a:t>
            </a:r>
            <a:r>
              <a:rPr lang="en-US" dirty="0"/>
              <a:t>more economic security and stability</a:t>
            </a:r>
          </a:p>
        </p:txBody>
      </p:sp>
    </p:spTree>
    <p:extLst>
      <p:ext uri="{BB962C8B-B14F-4D97-AF65-F5344CB8AC3E}">
        <p14:creationId xmlns:p14="http://schemas.microsoft.com/office/powerpoint/2010/main" val="42892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Now: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U.S.A.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21023"/>
          </a:xfrm>
        </p:spPr>
        <p:txBody>
          <a:bodyPr/>
          <a:lstStyle/>
          <a:p>
            <a:r>
              <a:rPr lang="en-US" dirty="0" smtClean="0"/>
              <a:t>Total Debt: </a:t>
            </a:r>
            <a:r>
              <a:rPr lang="en-US" b="1" dirty="0" smtClean="0"/>
              <a:t>$</a:t>
            </a:r>
            <a:r>
              <a:rPr lang="en-US" b="1" dirty="0"/>
              <a:t>17,322,052,300,000</a:t>
            </a:r>
          </a:p>
          <a:p>
            <a:r>
              <a:rPr lang="en-US" dirty="0" smtClean="0"/>
              <a:t>Per Citizen: </a:t>
            </a:r>
            <a:r>
              <a:rPr lang="en-US" b="1" dirty="0" smtClean="0"/>
              <a:t>$54,561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Increases $2.44 billion per day</a:t>
            </a:r>
            <a:r>
              <a:rPr lang="en-US" dirty="0" smtClean="0"/>
              <a:t> since September 30, 2012</a:t>
            </a:r>
          </a:p>
          <a:p>
            <a:r>
              <a:rPr lang="en-US" dirty="0" smtClean="0">
                <a:hlinkClick r:id="rId3"/>
              </a:rPr>
              <a:t>Debt calculator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7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703</TotalTime>
  <Words>288</Words>
  <Application>Microsoft Office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National Debt</vt:lpstr>
      <vt:lpstr>Then: 1790</vt:lpstr>
      <vt:lpstr>National Debt</vt:lpstr>
      <vt:lpstr>PowerPoint Presentation</vt:lpstr>
      <vt:lpstr>Alexander Hamilton</vt:lpstr>
      <vt:lpstr>Different Opinions</vt:lpstr>
      <vt:lpstr>Bank of the United States</vt:lpstr>
      <vt:lpstr>Now: 2014</vt:lpstr>
      <vt:lpstr>U.S.A. Today</vt:lpstr>
      <vt:lpstr>Top 4 Expenses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 National Debt</vt:lpstr>
      <vt:lpstr>Solve the National Debt Problem</vt:lpstr>
      <vt:lpstr>The Problem</vt:lpstr>
      <vt:lpstr>The Problem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Debt</dc:title>
  <dc:creator>Anika Maxfield</dc:creator>
  <cp:lastModifiedBy>Kristen Nelson</cp:lastModifiedBy>
  <cp:revision>15</cp:revision>
  <dcterms:created xsi:type="dcterms:W3CDTF">2014-02-04T23:44:53Z</dcterms:created>
  <dcterms:modified xsi:type="dcterms:W3CDTF">2014-02-07T22:54:51Z</dcterms:modified>
</cp:coreProperties>
</file>