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D38B-2A3D-4AB7-AEFC-3BBF75BE297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35E9-EBF3-4602-9832-4787799C3CB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D38B-2A3D-4AB7-AEFC-3BBF75BE297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35E9-EBF3-4602-9832-4787799C3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D38B-2A3D-4AB7-AEFC-3BBF75BE297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35E9-EBF3-4602-9832-4787799C3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D38B-2A3D-4AB7-AEFC-3BBF75BE297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35E9-EBF3-4602-9832-4787799C3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D38B-2A3D-4AB7-AEFC-3BBF75BE297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35E9-EBF3-4602-9832-4787799C3CB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D38B-2A3D-4AB7-AEFC-3BBF75BE297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35E9-EBF3-4602-9832-4787799C3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D38B-2A3D-4AB7-AEFC-3BBF75BE297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35E9-EBF3-4602-9832-4787799C3CB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D38B-2A3D-4AB7-AEFC-3BBF75BE297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35E9-EBF3-4602-9832-4787799C3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D38B-2A3D-4AB7-AEFC-3BBF75BE297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35E9-EBF3-4602-9832-4787799C3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D38B-2A3D-4AB7-AEFC-3BBF75BE297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35E9-EBF3-4602-9832-4787799C3CB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D38B-2A3D-4AB7-AEFC-3BBF75BE297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35E9-EBF3-4602-9832-4787799C3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D30D38B-2A3D-4AB7-AEFC-3BBF75BE297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02735E9-EBF3-4602-9832-4787799C3C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Monroe Doctrine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U.S. relations with Latin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649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American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European colonies in South America began to challenge Spanish rule</a:t>
            </a:r>
          </a:p>
          <a:p>
            <a:pPr lvl="1"/>
            <a:r>
              <a:rPr lang="en-US" dirty="0" smtClean="0"/>
              <a:t>Haitian Revolution</a:t>
            </a:r>
          </a:p>
          <a:p>
            <a:pPr lvl="1"/>
            <a:r>
              <a:rPr lang="en-US" dirty="0" smtClean="0"/>
              <a:t>Latin American Revolution</a:t>
            </a:r>
          </a:p>
          <a:p>
            <a:r>
              <a:rPr lang="en-US" dirty="0" smtClean="0"/>
              <a:t>Many Latin American countries gained independence in early 1800’s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312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Fears of United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United States was afraid that Europe would take advantage of these new Latin countries and take control of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85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Monroe Doctrine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Stated that European powers should not interfere or create new colonies in North and South America. </a:t>
            </a:r>
          </a:p>
          <a:p>
            <a:endParaRPr lang="en-US" dirty="0"/>
          </a:p>
          <a:p>
            <a:r>
              <a:rPr lang="en-US" dirty="0" smtClean="0"/>
              <a:t>Any European power that did, would be viewed as hostile to the United States.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52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312</TotalTime>
  <Words>93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Monroe Doctrine</vt:lpstr>
      <vt:lpstr>Latin American Independence</vt:lpstr>
      <vt:lpstr>Fears of United States</vt:lpstr>
      <vt:lpstr>Monroe Doctrine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Monroe Doctrine</dc:title>
  <dc:creator>Kristen Nelson</dc:creator>
  <cp:lastModifiedBy>Kristen Nelson</cp:lastModifiedBy>
  <cp:revision>5</cp:revision>
  <dcterms:created xsi:type="dcterms:W3CDTF">2014-03-10T16:28:51Z</dcterms:created>
  <dcterms:modified xsi:type="dcterms:W3CDTF">2014-03-10T21:41:11Z</dcterms:modified>
</cp:coreProperties>
</file>