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B8BCC-C641-47F2-AF07-BBA9DB97CF7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AC637-C1B2-454A-98A0-32A3A42E8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Missile guided to it’s target by a computer, “smart bomb”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AC637-C1B2-454A-98A0-32A3A42E8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EB2DFB-BC7B-48AA-95D8-333E8BD6A58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95952-2225-470C-AAE2-6793A08C28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.uk/biographies/saddam-hussein" TargetMode="External"/><Relationship Id="rId2" Type="http://schemas.openxmlformats.org/officeDocument/2006/relationships/hyperlink" Target="http://news.bbc.co.uk/2/shared/spl/hi/middle_east/03/v3_iraq_timeline/html/western_support.s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Tyranny of Saddam Hussein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Modern Iraq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 in 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Kurds: an ethnic group in Iraq who wish for independence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Shia: </a:t>
            </a:r>
          </a:p>
          <a:p>
            <a:pPr lvl="1"/>
            <a:r>
              <a:rPr lang="en-US" dirty="0" smtClean="0"/>
              <a:t>Majority in Iraq, but they were not in control under Saddam</a:t>
            </a:r>
          </a:p>
          <a:p>
            <a:pPr lvl="1"/>
            <a:r>
              <a:rPr lang="en-US" dirty="0" smtClean="0"/>
              <a:t>Majority in Iran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Sunni:</a:t>
            </a:r>
          </a:p>
          <a:p>
            <a:pPr lvl="1"/>
            <a:r>
              <a:rPr lang="en-US" dirty="0" smtClean="0"/>
              <a:t>Most Muslims in the world are Sunni</a:t>
            </a:r>
          </a:p>
          <a:p>
            <a:pPr lvl="1"/>
            <a:r>
              <a:rPr lang="en-US" dirty="0" smtClean="0"/>
              <a:t>Saddam Hussein is a Sunni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57700" cy="48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Saddam’s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Born in Tikrit, Iraq</a:t>
            </a:r>
          </a:p>
          <a:p>
            <a:r>
              <a:rPr lang="en-US" dirty="0" smtClean="0"/>
              <a:t>Joined the Baath Party</a:t>
            </a:r>
          </a:p>
          <a:p>
            <a:pPr lvl="1"/>
            <a:r>
              <a:rPr lang="en-US" dirty="0" smtClean="0"/>
              <a:t>Socialist Government in Iraq</a:t>
            </a:r>
          </a:p>
          <a:p>
            <a:r>
              <a:rPr lang="en-US" dirty="0" smtClean="0"/>
              <a:t>After multiple failed attempts, Saddam finally participated in a successful coup</a:t>
            </a:r>
          </a:p>
          <a:p>
            <a:pPr lvl="1"/>
            <a:r>
              <a:rPr lang="en-US" dirty="0" smtClean="0"/>
              <a:t>Coup: sudden, violent overthrow of a government</a:t>
            </a:r>
          </a:p>
          <a:p>
            <a:r>
              <a:rPr lang="en-US" dirty="0" smtClean="0"/>
              <a:t>Saddam became a major leader in the new government</a:t>
            </a:r>
          </a:p>
          <a:p>
            <a:r>
              <a:rPr lang="en-US" dirty="0" smtClean="0"/>
              <a:t>Saddam “persuaded” the new President to step down in 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44" y="-13252"/>
            <a:ext cx="8229600" cy="1143000"/>
          </a:xfrm>
        </p:spPr>
        <p:txBody>
          <a:bodyPr/>
          <a:lstStyle/>
          <a:p>
            <a:r>
              <a:rPr lang="en-US" dirty="0" smtClean="0"/>
              <a:t>Tyranny of Saddam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Death to members of opposing parties</a:t>
            </a:r>
          </a:p>
          <a:p>
            <a:r>
              <a:rPr lang="en-US" dirty="0" smtClean="0"/>
              <a:t>Execution of any rival political leaders</a:t>
            </a:r>
          </a:p>
          <a:p>
            <a:r>
              <a:rPr lang="en-US" dirty="0" smtClean="0"/>
              <a:t>Used chemical weapons or violence against Kurds who sought independence</a:t>
            </a:r>
          </a:p>
          <a:p>
            <a:pPr lvl="1"/>
            <a:r>
              <a:rPr lang="en-US" dirty="0" smtClean="0"/>
              <a:t>Iraq dropped mustard gas, </a:t>
            </a:r>
            <a:r>
              <a:rPr lang="en-US" dirty="0" err="1" smtClean="0"/>
              <a:t>Sarin</a:t>
            </a:r>
            <a:r>
              <a:rPr lang="en-US" dirty="0" smtClean="0"/>
              <a:t>, and </a:t>
            </a:r>
            <a:r>
              <a:rPr lang="en-US" dirty="0" err="1" smtClean="0"/>
              <a:t>Tabun</a:t>
            </a:r>
            <a:r>
              <a:rPr lang="en-US" dirty="0" smtClean="0"/>
              <a:t> bombs on a major Kurdish city (up to 5,000 killed)</a:t>
            </a:r>
          </a:p>
          <a:p>
            <a:pPr lvl="1"/>
            <a:r>
              <a:rPr lang="en-US" dirty="0" err="1" smtClean="0"/>
              <a:t>Anfal</a:t>
            </a:r>
            <a:r>
              <a:rPr lang="en-US" dirty="0" smtClean="0"/>
              <a:t> Offensive: Up to 100,000 Kurds killed or went missing in 7 months</a:t>
            </a:r>
          </a:p>
          <a:p>
            <a:r>
              <a:rPr lang="en-US" dirty="0" smtClean="0"/>
              <a:t>Fought war with Iran over the Shatt al-Arab waterway</a:t>
            </a:r>
          </a:p>
          <a:p>
            <a:pPr lvl="1"/>
            <a:r>
              <a:rPr lang="en-US" dirty="0" smtClean="0"/>
              <a:t>8 years, 1 million dead</a:t>
            </a:r>
          </a:p>
          <a:p>
            <a:pPr lvl="1"/>
            <a:r>
              <a:rPr lang="en-US" dirty="0" smtClean="0"/>
              <a:t>US supported Iraq because Iran was a radical Islamic state, supporting Iraq seemed like the lesser of two evils</a:t>
            </a:r>
          </a:p>
          <a:p>
            <a:pPr lvl="1"/>
            <a:r>
              <a:rPr lang="en-US" dirty="0" smtClean="0"/>
              <a:t>War ends in a stalemate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1" y="152400"/>
            <a:ext cx="3124199" cy="325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41" y="152400"/>
            <a:ext cx="4308988" cy="33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8601" y="1295400"/>
            <a:ext cx="3886200" cy="5018088"/>
          </a:xfrm>
        </p:spPr>
        <p:txBody>
          <a:bodyPr>
            <a:normAutofit/>
          </a:bodyPr>
          <a:lstStyle/>
          <a:p>
            <a:r>
              <a:rPr lang="en-US" dirty="0" smtClean="0"/>
              <a:t>Saddam claimed Kuwait and sent soldiers to occupy the country in 1990</a:t>
            </a:r>
          </a:p>
          <a:p>
            <a:r>
              <a:rPr lang="en-US" dirty="0" smtClean="0"/>
              <a:t>UN orders Iraq to withdraw</a:t>
            </a:r>
          </a:p>
          <a:p>
            <a:r>
              <a:rPr lang="en-US" dirty="0" smtClean="0"/>
              <a:t>US leads a huge campaign</a:t>
            </a:r>
          </a:p>
          <a:p>
            <a:pPr lvl="1"/>
            <a:r>
              <a:rPr lang="en-US" dirty="0" smtClean="0"/>
              <a:t>85,000 tons of bombs dropped in 6 weeks</a:t>
            </a:r>
          </a:p>
          <a:p>
            <a:pPr lvl="1"/>
            <a:r>
              <a:rPr lang="en-US" dirty="0" smtClean="0"/>
              <a:t>Desert Storm</a:t>
            </a:r>
          </a:p>
          <a:p>
            <a:pPr lvl="1"/>
            <a:r>
              <a:rPr lang="en-US" dirty="0" smtClean="0"/>
              <a:t>Cruise missiles used for the first time</a:t>
            </a:r>
          </a:p>
          <a:p>
            <a:r>
              <a:rPr lang="en-US" dirty="0" smtClean="0"/>
              <a:t>As part of this war, Iraq launched attacks against Israel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979645"/>
            <a:ext cx="4238625" cy="35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-990600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343400" y="304800"/>
            <a:ext cx="4648200" cy="1512887"/>
          </a:xfrm>
        </p:spPr>
        <p:txBody>
          <a:bodyPr>
            <a:normAutofit/>
          </a:bodyPr>
          <a:lstStyle/>
          <a:p>
            <a:r>
              <a:rPr lang="en-US" dirty="0" smtClean="0"/>
              <a:t>President Bush: “We will not fail.”</a:t>
            </a:r>
          </a:p>
          <a:p>
            <a:r>
              <a:rPr lang="en-US" dirty="0" smtClean="0"/>
              <a:t>Saddam Hussein: “The mother of all battles is underway.”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Iraq failed to meet deadline for withdrawal</a:t>
            </a:r>
          </a:p>
          <a:p>
            <a:pPr lvl="1"/>
            <a:r>
              <a:rPr lang="en-US" dirty="0" smtClean="0"/>
              <a:t>Iraq set fire to hundreds of Kuwaiti oil fields</a:t>
            </a:r>
          </a:p>
          <a:p>
            <a:r>
              <a:rPr lang="en-US" dirty="0" smtClean="0"/>
              <a:t>US forces took control of main highway from Iraq to Kuwait, cut off supply lines</a:t>
            </a:r>
          </a:p>
          <a:p>
            <a:r>
              <a:rPr lang="en-US" dirty="0" smtClean="0"/>
              <a:t>Iraq announced it would withdraw</a:t>
            </a:r>
          </a:p>
          <a:p>
            <a:pPr lvl="1"/>
            <a:r>
              <a:rPr lang="en-US" dirty="0" smtClean="0"/>
              <a:t>As Iraqi troops withdrew from Kuwait on the main highway, allied forces bombed thousands of troops in their vehicles</a:t>
            </a:r>
          </a:p>
          <a:p>
            <a:pPr lvl="1"/>
            <a:r>
              <a:rPr lang="en-US" dirty="0" smtClean="0"/>
              <a:t>“Highway of Death”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4" y="1447800"/>
            <a:ext cx="428461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War Continued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1" y="0"/>
            <a:ext cx="83058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Saddam kicked out UN weapons inspectors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 believed they were developing WMD’s (Weapons of Mass Destruction)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Saddam refused to obey the No-Fly Zone limitations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Saddam was a savage dictator-killed innocent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Stop Saddam before he can launch nuclear missiles against Israel, Europe or 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War, 2003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to go to War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066800"/>
            <a:ext cx="4041775" cy="4484687"/>
          </a:xfrm>
        </p:spPr>
        <p:txBody>
          <a:bodyPr>
            <a:normAutofit/>
          </a:bodyPr>
          <a:lstStyle/>
          <a:p>
            <a:r>
              <a:rPr lang="en-US" dirty="0" smtClean="0"/>
              <a:t>Course of the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US, afraid of Saddam’s support of Terrorism and the possibility of him developing nuclear weapons (WMD’s), invaded Iraq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Saddam escaped and remained hidden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0" dirty="0" smtClean="0"/>
              <a:t>He was eventually captured and put on trial by the democratically elected government in Iraq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0" dirty="0" smtClean="0"/>
              <a:t>He was sentenced to death by hanging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weapons of mass destruction were never found in Iraq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0" dirty="0"/>
          </a:p>
        </p:txBody>
      </p:sp>
      <p:pic>
        <p:nvPicPr>
          <p:cNvPr id="11" name="Picture 3" descr="Map - Iraqi Missile Range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867400" cy="4178182"/>
          </a:xfrm>
          <a:prstGeom prst="rect">
            <a:avLst/>
          </a:prstGeom>
          <a:noFill/>
          <a:ln w="9525">
            <a:solidFill>
              <a:srgbClr val="8E6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086225" cy="454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established by violence and military force was the norm in Iraq for so long, it is difficult for an elected government to maintain legitimacy and power</a:t>
            </a:r>
          </a:p>
          <a:p>
            <a:r>
              <a:rPr lang="en-US" dirty="0" smtClean="0"/>
              <a:t>The ethnic groups in Iraq (Kurds, Sunni and Shia) have a difficult time getting along, almost a Civil War between Sunni and </a:t>
            </a:r>
            <a:r>
              <a:rPr lang="en-US" smtClean="0"/>
              <a:t>Shia in 2006</a:t>
            </a:r>
            <a:endParaRPr lang="en-US" dirty="0" smtClean="0"/>
          </a:p>
          <a:p>
            <a:r>
              <a:rPr lang="en-US" dirty="0" smtClean="0"/>
              <a:t>Violence and political unrest continue in Iraq despite the end of the war</a:t>
            </a:r>
          </a:p>
          <a:p>
            <a:r>
              <a:rPr lang="en-US" dirty="0" smtClean="0"/>
              <a:t>Violence against neighbors like Iran and Israel</a:t>
            </a:r>
          </a:p>
          <a:p>
            <a:r>
              <a:rPr lang="en-US" dirty="0" smtClean="0"/>
              <a:t>This allows extremist groups like ISIS to gain power</a:t>
            </a:r>
          </a:p>
          <a:p>
            <a:pPr lvl="1"/>
            <a:r>
              <a:rPr lang="en-US" dirty="0" smtClean="0"/>
              <a:t>People want stability and an end to the chaos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news.bbc.co.uk/2/shared/spl/hi/middle_east/03/v3_iraq_timeline/html/western_support.stm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www.history.co.uk/biographies/saddam-hussein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519</TotalTime>
  <Words>587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History of Modern Iraq</vt:lpstr>
      <vt:lpstr>Ethnic Groups in Iraq</vt:lpstr>
      <vt:lpstr>Saddam’s Rise</vt:lpstr>
      <vt:lpstr>Tyranny of Saddam</vt:lpstr>
      <vt:lpstr>Persian Gulf War</vt:lpstr>
      <vt:lpstr>Gulf War Continued</vt:lpstr>
      <vt:lpstr>Iraq War, 2003</vt:lpstr>
      <vt:lpstr>Iraq Today</vt:lpstr>
      <vt:lpstr>Sources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15</cp:revision>
  <dcterms:created xsi:type="dcterms:W3CDTF">2014-11-10T20:41:55Z</dcterms:created>
  <dcterms:modified xsi:type="dcterms:W3CDTF">2014-11-12T18:45:32Z</dcterms:modified>
</cp:coreProperties>
</file>