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57D4-FA17-4F9B-B1CB-67AB92D4034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4B4B-3F20-44F9-A77A-9D6CA805386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57D4-FA17-4F9B-B1CB-67AB92D4034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4B4B-3F20-44F9-A77A-9D6CA8053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57D4-FA17-4F9B-B1CB-67AB92D4034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4B4B-3F20-44F9-A77A-9D6CA8053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57D4-FA17-4F9B-B1CB-67AB92D4034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4B4B-3F20-44F9-A77A-9D6CA8053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57D4-FA17-4F9B-B1CB-67AB92D4034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4B4B-3F20-44F9-A77A-9D6CA805386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57D4-FA17-4F9B-B1CB-67AB92D4034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4B4B-3F20-44F9-A77A-9D6CA8053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57D4-FA17-4F9B-B1CB-67AB92D4034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4B4B-3F20-44F9-A77A-9D6CA805386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57D4-FA17-4F9B-B1CB-67AB92D4034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4B4B-3F20-44F9-A77A-9D6CA8053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57D4-FA17-4F9B-B1CB-67AB92D4034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4B4B-3F20-44F9-A77A-9D6CA8053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57D4-FA17-4F9B-B1CB-67AB92D4034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4B4B-3F20-44F9-A77A-9D6CA80538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57D4-FA17-4F9B-B1CB-67AB92D4034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4B4B-3F20-44F9-A77A-9D6CA8053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50357D4-FA17-4F9B-B1CB-67AB92D40345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1884B4B-3F20-44F9-A77A-9D6CA80538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458200" cy="1927225"/>
          </a:xfrm>
        </p:spPr>
        <p:txBody>
          <a:bodyPr/>
          <a:lstStyle/>
          <a:p>
            <a:r>
              <a:rPr lang="en-US" dirty="0" smtClean="0"/>
              <a:t>Missouri Compromise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Free States v. Slave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8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1819 U.S. had 11 free states and 11 slave states</a:t>
            </a:r>
          </a:p>
          <a:p>
            <a:r>
              <a:rPr lang="en-US" dirty="0" smtClean="0"/>
              <a:t>Missouri was a territory that applied for statehood</a:t>
            </a:r>
          </a:p>
          <a:p>
            <a:pPr lvl="1"/>
            <a:r>
              <a:rPr lang="en-US" dirty="0" smtClean="0"/>
              <a:t>Should it be a slave state or a free state?</a:t>
            </a:r>
          </a:p>
          <a:p>
            <a:pPr lvl="1"/>
            <a:r>
              <a:rPr lang="en-US" dirty="0" smtClean="0"/>
              <a:t>North wanted a free state</a:t>
            </a:r>
          </a:p>
          <a:p>
            <a:pPr lvl="1"/>
            <a:r>
              <a:rPr lang="en-US" dirty="0" smtClean="0"/>
              <a:t>South wanted a slave state</a:t>
            </a:r>
          </a:p>
          <a:p>
            <a:r>
              <a:rPr lang="en-US" dirty="0" smtClean="0"/>
              <a:t>No one wanted the other to gain too much </a:t>
            </a:r>
            <a:r>
              <a:rPr lang="en-US" dirty="0" smtClean="0"/>
              <a:t>power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0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North’s economy didn’t rely on slaves, so they felt like it was an unnecessary cruelty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“The existence of slavery [harms] the industry and the power of a nation”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5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South was afraid the </a:t>
            </a:r>
            <a:r>
              <a:rPr lang="en-US" dirty="0" smtClean="0"/>
              <a:t>North (free states) </a:t>
            </a:r>
            <a:r>
              <a:rPr lang="en-US" dirty="0" smtClean="0"/>
              <a:t>would abolish slavery if they gained a majority.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“Why depart from the good old way, which has kept us in quiet, peace and harmony”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4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Compromise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group come up with a solution to the problem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2209800"/>
            <a:ext cx="737235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765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Missouri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Henry Clay (Senator from Kentucky) came up with a compromise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Missouri would enter the Union as a slave state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Maine would join the Union as a free </a:t>
            </a:r>
            <a:r>
              <a:rPr lang="en-US" sz="2000" dirty="0" smtClean="0"/>
              <a:t>state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Slavery would </a:t>
            </a:r>
            <a:r>
              <a:rPr lang="en-US" sz="2000" i="1" u="sng" dirty="0" smtClean="0"/>
              <a:t>not </a:t>
            </a:r>
          </a:p>
          <a:p>
            <a:pPr marL="548640" lvl="2" indent="0">
              <a:buNone/>
            </a:pPr>
            <a:r>
              <a:rPr lang="en-US" sz="2000" dirty="0" smtClean="0"/>
              <a:t>be allowed in any </a:t>
            </a:r>
          </a:p>
          <a:p>
            <a:pPr marL="548640" lvl="2" indent="0">
              <a:buNone/>
            </a:pPr>
            <a:r>
              <a:rPr lang="en-US" sz="2000" dirty="0" smtClean="0"/>
              <a:t>new territories or </a:t>
            </a:r>
          </a:p>
          <a:p>
            <a:pPr marL="548640" lvl="2" indent="0">
              <a:buNone/>
            </a:pPr>
            <a:r>
              <a:rPr lang="en-US" sz="2000" dirty="0" smtClean="0"/>
              <a:t>states formed north </a:t>
            </a:r>
          </a:p>
          <a:p>
            <a:pPr marL="548640" lvl="2" indent="0">
              <a:buNone/>
            </a:pPr>
            <a:r>
              <a:rPr lang="en-US" sz="2000" dirty="0" smtClean="0"/>
              <a:t>of 36 degrees latitude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352800"/>
            <a:ext cx="505878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41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187</TotalTime>
  <Words>201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Missouri Compromise</vt:lpstr>
      <vt:lpstr>The Problem</vt:lpstr>
      <vt:lpstr>North Argument</vt:lpstr>
      <vt:lpstr>South Argument</vt:lpstr>
      <vt:lpstr>Group Compromise Activity</vt:lpstr>
      <vt:lpstr>Missouri Compromise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Missouri Compromise</dc:title>
  <dc:creator>Kristen Nelson</dc:creator>
  <cp:lastModifiedBy>Kristen Nelson</cp:lastModifiedBy>
  <cp:revision>6</cp:revision>
  <dcterms:created xsi:type="dcterms:W3CDTF">2014-03-10T16:31:59Z</dcterms:created>
  <dcterms:modified xsi:type="dcterms:W3CDTF">2014-03-10T21:41:36Z</dcterms:modified>
</cp:coreProperties>
</file>