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2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B0DC-0215-4A56-997D-919596033A2C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F7853-22B9-4949-A951-D86221388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0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F7853-22B9-4949-A951-D862213886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F3BABA4-E4DA-47C8-BBDD-A1D7947B82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3C33AD9-2D1A-406D-BE38-A2C46984B740}" type="datetimeFigureOut">
              <a:rPr lang="en-US" smtClean="0"/>
              <a:t>3/16/2015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Destiny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3" y="1447800"/>
            <a:ext cx="802531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4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593975"/>
          </a:xfrm>
        </p:spPr>
        <p:txBody>
          <a:bodyPr/>
          <a:lstStyle/>
          <a:p>
            <a:r>
              <a:rPr lang="en-US" dirty="0" smtClean="0"/>
              <a:t>Mexican-American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 Annexation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government wanted to help the struggling Texas Republic</a:t>
            </a:r>
          </a:p>
          <a:p>
            <a:r>
              <a:rPr lang="en-US" dirty="0" smtClean="0"/>
              <a:t>United States annexed Texas into the United States in 1845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7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</a:t>
            </a:r>
            <a:r>
              <a:rPr lang="en-US" dirty="0" smtClean="0"/>
              <a:t>. claimed the border ran along Rio Grande</a:t>
            </a:r>
          </a:p>
          <a:p>
            <a:r>
              <a:rPr lang="en-US" dirty="0" smtClean="0"/>
              <a:t>Mexico claimed in ran along the Nueces River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6705600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1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905000" cy="1143000"/>
          </a:xfrm>
        </p:spPr>
        <p:txBody>
          <a:bodyPr/>
          <a:lstStyle/>
          <a:p>
            <a:r>
              <a:rPr lang="en-US" dirty="0" smtClean="0"/>
              <a:t>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267200"/>
            <a:ext cx="7467600" cy="23622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President Polk orders General Taylor to take U.S. troops into Texas to defend the border in case Mexico attacked</a:t>
            </a:r>
          </a:p>
          <a:p>
            <a:r>
              <a:rPr lang="en-US" dirty="0" smtClean="0"/>
              <a:t>Mexico ordered American troops to leave</a:t>
            </a:r>
          </a:p>
          <a:p>
            <a:pPr lvl="1"/>
            <a:r>
              <a:rPr lang="en-US" dirty="0" smtClean="0"/>
              <a:t>General Taylor refused</a:t>
            </a:r>
          </a:p>
          <a:p>
            <a:r>
              <a:rPr lang="en-US" dirty="0" smtClean="0"/>
              <a:t>Mexican troops crossed the Rio Grande River and attacked Taylor’s troops</a:t>
            </a:r>
          </a:p>
          <a:p>
            <a:r>
              <a:rPr lang="en-US" dirty="0" smtClean="0"/>
              <a:t>America declares war</a:t>
            </a:r>
          </a:p>
          <a:p>
            <a:r>
              <a:rPr lang="en-US" dirty="0" smtClean="0"/>
              <a:t>President Polk says, “Mexico has shed American blood upon the American soil.”</a:t>
            </a:r>
          </a:p>
          <a:p>
            <a:r>
              <a:rPr lang="en-US" dirty="0" smtClean="0"/>
              <a:t>First war fought mainly on foreign soil</a:t>
            </a:r>
          </a:p>
          <a:p>
            <a:pPr lvl="1"/>
            <a:r>
              <a:rPr lang="en-US" dirty="0" smtClean="0"/>
              <a:t>Almost entirely fought in Mexico</a:t>
            </a:r>
          </a:p>
          <a:p>
            <a:r>
              <a:rPr lang="en-US" dirty="0" smtClean="0"/>
              <a:t>General </a:t>
            </a:r>
            <a:r>
              <a:rPr lang="en-US" dirty="0" smtClean="0"/>
              <a:t>Taylor led the Americans and eventually captured the Mexican capital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5848574" cy="388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8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Treaty of Guadalupe Hidalgo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Peace treaty that ended the Mexican-American War</a:t>
            </a:r>
          </a:p>
          <a:p>
            <a:r>
              <a:rPr lang="en-US" dirty="0" smtClean="0"/>
              <a:t>Turned over much of Mexico’s Northern territory to the U.S.</a:t>
            </a:r>
          </a:p>
          <a:p>
            <a:pPr lvl="1"/>
            <a:r>
              <a:rPr lang="en-US" dirty="0" smtClean="0"/>
              <a:t>Mexican Cession: California, Nevada and Utah </a:t>
            </a:r>
            <a:endParaRPr lang="en-US" dirty="0"/>
          </a:p>
          <a:p>
            <a:r>
              <a:rPr lang="en-US" dirty="0" smtClean="0"/>
              <a:t>Border set at the Rio Grande</a:t>
            </a:r>
          </a:p>
          <a:p>
            <a:r>
              <a:rPr lang="en-US" dirty="0" smtClean="0"/>
              <a:t>U.S. paid $15 million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Gadsden Purchase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</a:t>
            </a:r>
            <a:r>
              <a:rPr lang="en-US" dirty="0" smtClean="0"/>
              <a:t>years </a:t>
            </a:r>
            <a:r>
              <a:rPr lang="en-US" dirty="0" smtClean="0"/>
              <a:t>after war the U.S. negotiated a purchase with Mexico</a:t>
            </a:r>
          </a:p>
          <a:p>
            <a:r>
              <a:rPr lang="en-US" dirty="0" smtClean="0"/>
              <a:t>U.S. paid Mexico $10 million</a:t>
            </a:r>
          </a:p>
          <a:p>
            <a:r>
              <a:rPr lang="en-US" dirty="0" smtClean="0"/>
              <a:t>Southern parts of Arizona and New Mexico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2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6553200" cy="5661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34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by 1853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857375"/>
            <a:ext cx="6419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1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1145</TotalTime>
  <Words>202</Words>
  <Application>Microsoft Office PowerPoint</Application>
  <PresentationFormat>On-screen Show (4:3)</PresentationFormat>
  <Paragraphs>30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Manifest Destiny</vt:lpstr>
      <vt:lpstr>Mexican-American War</vt:lpstr>
      <vt:lpstr>Texas Annexation</vt:lpstr>
      <vt:lpstr>Border Conflict</vt:lpstr>
      <vt:lpstr>War</vt:lpstr>
      <vt:lpstr>Treaty of Guadalupe Hidalgo</vt:lpstr>
      <vt:lpstr>Gadsden Purchase</vt:lpstr>
      <vt:lpstr>PowerPoint Presentation</vt:lpstr>
      <vt:lpstr>United States by 1853</vt:lpstr>
    </vt:vector>
  </TitlesOfParts>
  <Company>NSD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Mexican-American War</dc:title>
  <dc:creator>Kristen Nelson</dc:creator>
  <cp:lastModifiedBy>Kristen Nelson</cp:lastModifiedBy>
  <cp:revision>14</cp:revision>
  <dcterms:created xsi:type="dcterms:W3CDTF">2014-04-04T00:52:35Z</dcterms:created>
  <dcterms:modified xsi:type="dcterms:W3CDTF">2015-03-16T19:11:15Z</dcterms:modified>
</cp:coreProperties>
</file>