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75171E-3349-41B5-86CE-86148B2D674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27101B-5227-4BA7-998E-1210690062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Mayans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1143000"/>
          </a:xfrm>
        </p:spPr>
        <p:txBody>
          <a:bodyPr/>
          <a:lstStyle/>
          <a:p>
            <a:r>
              <a:rPr lang="en-US" dirty="0" smtClean="0"/>
              <a:t>Mayan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2003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Kings or Holy Lords of this civilization claimed to be related to the Gods </a:t>
            </a:r>
          </a:p>
          <a:p>
            <a:pPr lvl="1"/>
            <a:r>
              <a:rPr lang="en-US" dirty="0" smtClean="0"/>
              <a:t>Leadership passed from father to son (hereditary succession)</a:t>
            </a:r>
          </a:p>
          <a:p>
            <a:r>
              <a:rPr lang="en-US" dirty="0" smtClean="0"/>
              <a:t>300-900 C.E. the Maya built more than 80 large ceremonial centers</a:t>
            </a:r>
          </a:p>
          <a:p>
            <a:pPr lvl="1"/>
            <a:r>
              <a:rPr lang="en-US" dirty="0" smtClean="0"/>
              <a:t>Tikal was the most important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14601" cy="40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Advanced Society and Excelled in 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Pottery</a:t>
            </a:r>
          </a:p>
          <a:p>
            <a:pPr lvl="1"/>
            <a:r>
              <a:rPr lang="en-US" dirty="0" smtClean="0"/>
              <a:t>Hieroglyphics</a:t>
            </a:r>
          </a:p>
          <a:p>
            <a:pPr lvl="1"/>
            <a:r>
              <a:rPr lang="en-US" dirty="0" smtClean="0"/>
              <a:t>Writing: Most advanced writing system of all early Native Americans</a:t>
            </a:r>
          </a:p>
          <a:p>
            <a:pPr lvl="2"/>
            <a:r>
              <a:rPr lang="en-US" dirty="0" smtClean="0"/>
              <a:t>Wrote history, poetry, myth, genealogy, astronomical records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97339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an elaborate calendar</a:t>
            </a:r>
          </a:p>
          <a:p>
            <a:pPr lvl="1"/>
            <a:r>
              <a:rPr lang="en-US" dirty="0" smtClean="0"/>
              <a:t>It consisted of a solar year with 365 days (like our calendar today)</a:t>
            </a:r>
          </a:p>
          <a:p>
            <a:pPr lvl="1"/>
            <a:r>
              <a:rPr lang="en-US" dirty="0" smtClean="0"/>
              <a:t>Also contained a ritual year with 260 days</a:t>
            </a:r>
          </a:p>
          <a:p>
            <a:r>
              <a:rPr lang="en-US" dirty="0" smtClean="0"/>
              <a:t>Maya believed each day had specific characteristics based on the day in both calendars</a:t>
            </a:r>
          </a:p>
          <a:p>
            <a:pPr lvl="1"/>
            <a:r>
              <a:rPr lang="en-US" dirty="0" smtClean="0"/>
              <a:t>It took 52 years for the first day of both calendars to coincide</a:t>
            </a:r>
          </a:p>
          <a:p>
            <a:pPr lvl="1"/>
            <a:r>
              <a:rPr lang="en-US" dirty="0" smtClean="0"/>
              <a:t>That gave 18,980 different combinations of characteristics for each 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Invented a distinct sport, Maya Ball Game</a:t>
            </a:r>
          </a:p>
          <a:p>
            <a:pPr lvl="1"/>
            <a:r>
              <a:rPr lang="en-US" dirty="0" smtClean="0"/>
              <a:t>Players to score points by propelling a rubber ball through a ring or onto a marker without using their hands</a:t>
            </a:r>
          </a:p>
          <a:p>
            <a:pPr lvl="1"/>
            <a:r>
              <a:rPr lang="en-US" dirty="0" smtClean="0"/>
              <a:t>Ball was heavy and hard</a:t>
            </a:r>
          </a:p>
          <a:p>
            <a:r>
              <a:rPr lang="en-US" dirty="0" smtClean="0"/>
              <a:t>Sometimes the ball game was played for sport</a:t>
            </a:r>
          </a:p>
          <a:p>
            <a:pPr lvl="1"/>
            <a:r>
              <a:rPr lang="en-US" dirty="0" smtClean="0"/>
              <a:t>Other times captives were forced to play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losers lost their lives</a:t>
            </a:r>
          </a:p>
          <a:p>
            <a:pPr lvl="2"/>
            <a:r>
              <a:rPr lang="en-US" dirty="0" smtClean="0"/>
              <a:t>They believed these executions pleased the Gods</a:t>
            </a:r>
          </a:p>
          <a:p>
            <a:pPr lvl="2"/>
            <a:r>
              <a:rPr lang="en-US" dirty="0" smtClean="0"/>
              <a:t>Displayed the skulls along the side of the courts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Artifact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item from human civilizations with cultural or historical 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449</TotalTime>
  <Words>226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Mayans</vt:lpstr>
      <vt:lpstr>Mayan Empire</vt:lpstr>
      <vt:lpstr>Mayan Empire</vt:lpstr>
      <vt:lpstr>Mayan Culture</vt:lpstr>
      <vt:lpstr>Mayan Culture</vt:lpstr>
      <vt:lpstr>Define Artifact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Mayans</dc:title>
  <dc:creator>Kristen Nelson</dc:creator>
  <cp:lastModifiedBy>Kristen Nelson</cp:lastModifiedBy>
  <cp:revision>8</cp:revision>
  <dcterms:created xsi:type="dcterms:W3CDTF">2014-09-11T20:52:20Z</dcterms:created>
  <dcterms:modified xsi:type="dcterms:W3CDTF">2014-09-15T19:47:42Z</dcterms:modified>
</cp:coreProperties>
</file>