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3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DB15-07D8-45BF-B691-E14B0B6FD7C9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9153A-0AFD-4725-AA95-E412E1E3F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24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the globe</a:t>
            </a:r>
            <a:r>
              <a:rPr lang="en-US" baseline="0" dirty="0" smtClean="0"/>
              <a:t> and a flashlight to demonstrate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9153A-0AFD-4725-AA95-E412E1E3FA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51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out scale, compass rose, legend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9153A-0AFD-4725-AA95-E412E1E3FA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9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33886-B326-4856-86A2-5E6B5896B3CC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11B70D2-CE7F-4BCA-A834-661D43C5DB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33886-B326-4856-86A2-5E6B5896B3CC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70D2-CE7F-4BCA-A834-661D43C5D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33886-B326-4856-86A2-5E6B5896B3CC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70D2-CE7F-4BCA-A834-661D43C5D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33886-B326-4856-86A2-5E6B5896B3CC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70D2-CE7F-4BCA-A834-661D43C5DB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33886-B326-4856-86A2-5E6B5896B3CC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11B70D2-CE7F-4BCA-A834-661D43C5DB9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33886-B326-4856-86A2-5E6B5896B3CC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70D2-CE7F-4BCA-A834-661D43C5DB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33886-B326-4856-86A2-5E6B5896B3CC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70D2-CE7F-4BCA-A834-661D43C5DB9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33886-B326-4856-86A2-5E6B5896B3CC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70D2-CE7F-4BCA-A834-661D43C5D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33886-B326-4856-86A2-5E6B5896B3CC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70D2-CE7F-4BCA-A834-661D43C5D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33886-B326-4856-86A2-5E6B5896B3CC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70D2-CE7F-4BCA-A834-661D43C5DB9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33886-B326-4856-86A2-5E6B5896B3CC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11B70D2-CE7F-4BCA-A834-661D43C5DB9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B233886-B326-4856-86A2-5E6B5896B3CC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11B70D2-CE7F-4BCA-A834-661D43C5DB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meanddate.com/worldclock/australia/sydney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Mapping Basics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64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143000"/>
            <a:ext cx="87661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44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24" y="381000"/>
            <a:ext cx="8087875" cy="608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54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698441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6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Latitude </a:t>
            </a:r>
            <a:r>
              <a:rPr lang="en-US" smtClean="0"/>
              <a:t>or Longitude?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20999"/>
            <a:ext cx="3517900" cy="34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97187"/>
            <a:ext cx="364807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Dateline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471862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Line of longitude exactly on the other side of the world from the Prime Meridian (180˚ Longitude)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International agreement designates this line as the place where each new calendar day begins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East of this line is one day earlier than west side of this line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Utah: August 26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Australia: August 27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http://www.timeanddate.com/worldclock/australia/sydney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Moving West: Add a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Moving East: Subtract a day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33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Of Latitude and Longitude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Important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71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Lines of Latitude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415766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Equator 0˚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Tropic of Cancer 23.5 ˚ N and Tropic of Capricorn 23.5˚ S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US" dirty="0"/>
              <a:t>People who live between these lines live in the tropics</a:t>
            </a:r>
          </a:p>
          <a:p>
            <a:pPr marL="1165860" lvl="2" indent="-342900">
              <a:buFont typeface="Arial" panose="020B0604020202020204" pitchFamily="34" charset="0"/>
              <a:buChar char="•"/>
            </a:pPr>
            <a:r>
              <a:rPr lang="en-US" dirty="0"/>
              <a:t>No dramatic change in season because the sun is always high in the sky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US" dirty="0"/>
              <a:t>People who live north or south of these lines experience more dramatic seasonal </a:t>
            </a:r>
            <a:r>
              <a:rPr lang="en-US" dirty="0" smtClean="0"/>
              <a:t>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Northern Hemisphere has summer when the Southern Hemisphere has winter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Arctic Circle 66.5˚ N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sun never sets in the summer and the sun never rises in the winter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Antarctic Circle 66.5˚ S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sun never sets in the summer (which is winter in Utah) and the sun never rises in the winter (which is summer in Utah)</a:t>
            </a:r>
          </a:p>
        </p:txBody>
      </p:sp>
    </p:spTree>
    <p:extLst>
      <p:ext uri="{BB962C8B-B14F-4D97-AF65-F5344CB8AC3E}">
        <p14:creationId xmlns:p14="http://schemas.microsoft.com/office/powerpoint/2010/main" val="50017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lines of Longitude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Prime Meridian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International Dateline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52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Latitude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825496"/>
            <a:ext cx="3849687" cy="350358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 smtClean="0"/>
              <a:t>Runs East to West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 smtClean="0"/>
              <a:t>Measures North and South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 smtClean="0"/>
              <a:t>0˚ </a:t>
            </a:r>
            <a:r>
              <a:rPr lang="en-US" sz="4000" dirty="0"/>
              <a:t>L</a:t>
            </a:r>
            <a:r>
              <a:rPr lang="en-US" sz="4000" dirty="0" smtClean="0"/>
              <a:t>atitude= Equator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25496"/>
            <a:ext cx="3514725" cy="349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64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4078287" cy="415766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Runs North to South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Measures East to West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0˚ Longitude= Prime Meridian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We drew latitude and longitude on maps and globes to help us find locations</a:t>
            </a:r>
            <a:endParaRPr lang="en-US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67000"/>
            <a:ext cx="364807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22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Hemispheres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77666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Equator (0˚ Latitude) is a line we draw on globes and maps to divide the world in half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This makes Northern and Southern Hemispheres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Prime Meridian (</a:t>
            </a:r>
            <a:r>
              <a:rPr lang="en-US" sz="3200" dirty="0"/>
              <a:t>0</a:t>
            </a:r>
            <a:r>
              <a:rPr lang="en-US" sz="3200" dirty="0" smtClean="0"/>
              <a:t>˚ Longitude) is a line we draw on globes and maps to divide the world in half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This makes Eastern and Western Hemispheres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45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Compass Rose </a:t>
            </a:r>
            <a:r>
              <a:rPr lang="en-US" sz="1600" dirty="0" smtClean="0"/>
              <a:t>(cross out directions and write compass rose)</a:t>
            </a:r>
            <a:endParaRPr lang="en-US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4230687" cy="385286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Indicates the Cardinal Directions on a map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North, South, East, West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The directions in between are Northwest, Southwest, Northeast and Southeast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146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43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Zone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7004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Earth is divided into 24 time zones, corresponding to 24 hours in a day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As the Earth rotates, the sun shines in different areas, moving from east to west</a:t>
            </a:r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2710"/>
            <a:ext cx="7260771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33799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1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85286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Maps are made to scale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 unit of measurement on the map corresponds to an actual distance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Example: 1 in on the map might represent 1 mile on Earth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599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Legends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The key to understanding symbols, colors, etc. on a map</a:t>
            </a:r>
            <a:endParaRPr lang="en-US" sz="3600" dirty="0"/>
          </a:p>
        </p:txBody>
      </p:sp>
      <p:pic>
        <p:nvPicPr>
          <p:cNvPr id="4" name="Picture 5" descr="worldreligion"/>
          <p:cNvPicPr>
            <a:picLocks noChangeAspect="1" noChangeArrowheads="1"/>
          </p:cNvPicPr>
          <p:nvPr/>
        </p:nvPicPr>
        <p:blipFill>
          <a:blip r:embed="rId2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6"/>
          <a:stretch>
            <a:fillRect/>
          </a:stretch>
        </p:blipFill>
        <p:spPr bwMode="auto">
          <a:xfrm>
            <a:off x="457200" y="533400"/>
            <a:ext cx="8044946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>
            <a:off x="2916891" y="4178587"/>
            <a:ext cx="121232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29219" y="3886200"/>
            <a:ext cx="1786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LEGEND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2743200"/>
            <a:ext cx="1828800" cy="2057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4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376363"/>
            <a:ext cx="8523287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34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895</TotalTime>
  <Words>451</Words>
  <Application>Microsoft Office PowerPoint</Application>
  <PresentationFormat>On-screen Show (4:3)</PresentationFormat>
  <Paragraphs>59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Equity</vt:lpstr>
      <vt:lpstr>Mapping Basics</vt:lpstr>
      <vt:lpstr>Latitude</vt:lpstr>
      <vt:lpstr>Longitude</vt:lpstr>
      <vt:lpstr>The Hemispheres</vt:lpstr>
      <vt:lpstr>Compass Rose (cross out directions and write compass rose)</vt:lpstr>
      <vt:lpstr>Time Zone</vt:lpstr>
      <vt:lpstr>Scale</vt:lpstr>
      <vt:lpstr>Map Legends</vt:lpstr>
      <vt:lpstr>PowerPoint Presentation</vt:lpstr>
      <vt:lpstr>PowerPoint Presentation</vt:lpstr>
      <vt:lpstr>PowerPoint Presentation</vt:lpstr>
      <vt:lpstr>PowerPoint Presentation</vt:lpstr>
      <vt:lpstr>Latitude or Longitude?</vt:lpstr>
      <vt:lpstr>International Dateline</vt:lpstr>
      <vt:lpstr>Important Lines</vt:lpstr>
      <vt:lpstr>Important Lines of Latitude</vt:lpstr>
      <vt:lpstr>Important lines of Longitude</vt:lpstr>
    </vt:vector>
  </TitlesOfParts>
  <Company>NSD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 Basics</dc:title>
  <dc:creator>Kristen Nelson</dc:creator>
  <cp:lastModifiedBy>Kristen Nelson</cp:lastModifiedBy>
  <cp:revision>15</cp:revision>
  <dcterms:created xsi:type="dcterms:W3CDTF">2014-08-22T16:55:25Z</dcterms:created>
  <dcterms:modified xsi:type="dcterms:W3CDTF">2014-08-26T17:46:11Z</dcterms:modified>
</cp:coreProperties>
</file>