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4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FEE271-D3CE-41B8-8EA3-4EF5588B4D1D}" type="datetimeFigureOut">
              <a:rPr lang="en-US" smtClean="0"/>
              <a:t>8/29/2014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D9D5BA-3C78-4FC0-B459-1BB08623E542}" type="slidenum">
              <a:rPr lang="en-US" smtClean="0"/>
              <a:t>‹#›</a:t>
            </a:fld>
            <a:endParaRPr lang="en-US"/>
          </a:p>
        </p:txBody>
      </p:sp>
    </p:spTree>
    <p:extLst>
      <p:ext uri="{BB962C8B-B14F-4D97-AF65-F5344CB8AC3E}">
        <p14:creationId xmlns:p14="http://schemas.microsoft.com/office/powerpoint/2010/main" val="3217647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there are lots of different projections they try to use to make the map more accurate, but in the end it’s hard to take something round and make it flat without losing accuracy.</a:t>
            </a:r>
            <a:endParaRPr lang="en-US" dirty="0"/>
          </a:p>
        </p:txBody>
      </p:sp>
      <p:sp>
        <p:nvSpPr>
          <p:cNvPr id="4" name="Slide Number Placeholder 3"/>
          <p:cNvSpPr>
            <a:spLocks noGrp="1"/>
          </p:cNvSpPr>
          <p:nvPr>
            <p:ph type="sldNum" sz="quarter" idx="10"/>
          </p:nvPr>
        </p:nvSpPr>
        <p:spPr/>
        <p:txBody>
          <a:bodyPr/>
          <a:lstStyle/>
          <a:p>
            <a:fld id="{CC69153A-0AFD-4725-AA95-E412E1E3FA13}" type="slidenum">
              <a:rPr lang="en-US" smtClean="0"/>
              <a:t>2</a:t>
            </a:fld>
            <a:endParaRPr lang="en-US"/>
          </a:p>
        </p:txBody>
      </p:sp>
    </p:spTree>
    <p:extLst>
      <p:ext uri="{BB962C8B-B14F-4D97-AF65-F5344CB8AC3E}">
        <p14:creationId xmlns:p14="http://schemas.microsoft.com/office/powerpoint/2010/main" val="253932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2546040-342D-4B4F-89B5-296AFEF5EC4A}" type="datetimeFigureOut">
              <a:rPr lang="en-US" smtClean="0"/>
              <a:t>8/29/2014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D47C86D-30BF-4705-B027-4AF88569823C}"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546040-342D-4B4F-89B5-296AFEF5EC4A}"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7C86D-30BF-4705-B027-4AF8856982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546040-342D-4B4F-89B5-296AFEF5EC4A}"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7C86D-30BF-4705-B027-4AF88569823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546040-342D-4B4F-89B5-296AFEF5EC4A}"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47C86D-30BF-4705-B027-4AF88569823C}"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546040-342D-4B4F-89B5-296AFEF5EC4A}" type="datetimeFigureOut">
              <a:rPr lang="en-US" smtClean="0"/>
              <a:t>8/29/2014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D47C86D-30BF-4705-B027-4AF88569823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546040-342D-4B4F-89B5-296AFEF5EC4A}"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7C86D-30BF-4705-B027-4AF88569823C}"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2546040-342D-4B4F-89B5-296AFEF5EC4A}" type="datetimeFigureOut">
              <a:rPr lang="en-US" smtClean="0"/>
              <a:t>8/29/2014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47C86D-30BF-4705-B027-4AF88569823C}"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546040-342D-4B4F-89B5-296AFEF5EC4A}" type="datetimeFigureOut">
              <a:rPr lang="en-US" smtClean="0"/>
              <a:t>8/29/2014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47C86D-30BF-4705-B027-4AF88569823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6040-342D-4B4F-89B5-296AFEF5EC4A}" type="datetimeFigureOut">
              <a:rPr lang="en-US" smtClean="0"/>
              <a:t>8/29/2014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47C86D-30BF-4705-B027-4AF88569823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546040-342D-4B4F-89B5-296AFEF5EC4A}"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47C86D-30BF-4705-B027-4AF88569823C}"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546040-342D-4B4F-89B5-296AFEF5EC4A}" type="datetimeFigureOut">
              <a:rPr lang="en-US" smtClean="0"/>
              <a:t>8/29/2014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D47C86D-30BF-4705-B027-4AF88569823C}"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2546040-342D-4B4F-89B5-296AFEF5EC4A}" type="datetimeFigureOut">
              <a:rPr lang="en-US" smtClean="0"/>
              <a:t>8/29/2014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D47C86D-30BF-4705-B027-4AF88569823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Map Projections</a:t>
            </a:r>
            <a:endParaRPr lang="en-US" dirty="0"/>
          </a:p>
        </p:txBody>
      </p:sp>
    </p:spTree>
    <p:extLst>
      <p:ext uri="{BB962C8B-B14F-4D97-AF65-F5344CB8AC3E}">
        <p14:creationId xmlns:p14="http://schemas.microsoft.com/office/powerpoint/2010/main" val="3350124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 Projections</a:t>
            </a:r>
            <a:endParaRPr lang="en-US" dirty="0"/>
          </a:p>
        </p:txBody>
      </p:sp>
      <p:sp>
        <p:nvSpPr>
          <p:cNvPr id="3" name="Content Placeholder 2"/>
          <p:cNvSpPr>
            <a:spLocks noGrp="1"/>
          </p:cNvSpPr>
          <p:nvPr>
            <p:ph sz="quarter" idx="1"/>
          </p:nvPr>
        </p:nvSpPr>
        <p:spPr>
          <a:xfrm>
            <a:off x="914400" y="1447800"/>
            <a:ext cx="7086600" cy="4572000"/>
          </a:xfrm>
        </p:spPr>
        <p:txBody>
          <a:bodyPr/>
          <a:lstStyle/>
          <a:p>
            <a:r>
              <a:rPr lang="en-US" dirty="0" smtClean="0"/>
              <a:t>When creating a map, they project the round Earth onto a flat surface</a:t>
            </a:r>
          </a:p>
          <a:p>
            <a:pPr lvl="1"/>
            <a:r>
              <a:rPr lang="en-US" dirty="0" smtClean="0"/>
              <a:t>This often makes countries near the poles look inaccurately sized</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8315" y="533400"/>
            <a:ext cx="7010400" cy="4865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967154" y="5638800"/>
            <a:ext cx="701040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Greenland looks several times the size of Mexico BUT</a:t>
            </a:r>
          </a:p>
          <a:p>
            <a:pPr marL="742950" lvl="1" indent="-285750">
              <a:buFont typeface="Arial" panose="020B0604020202020204" pitchFamily="34" charset="0"/>
              <a:buChar char="•"/>
            </a:pPr>
            <a:r>
              <a:rPr lang="en-US" dirty="0" smtClean="0"/>
              <a:t>Greenland: 830,000 sq. ft.</a:t>
            </a:r>
          </a:p>
          <a:p>
            <a:pPr marL="742950" lvl="1" indent="-285750">
              <a:buFont typeface="Arial" panose="020B0604020202020204" pitchFamily="34" charset="0"/>
              <a:buChar char="•"/>
            </a:pPr>
            <a:r>
              <a:rPr lang="en-US" dirty="0" smtClean="0"/>
              <a:t>Mexico: 770,000 sq. ft.</a:t>
            </a:r>
          </a:p>
          <a:p>
            <a:pPr marL="742950" lvl="1" indent="-285750">
              <a:buFont typeface="Arial" panose="020B0604020202020204" pitchFamily="34" charset="0"/>
              <a:buChar char="•"/>
            </a:pPr>
            <a:endParaRPr lang="en-US" dirty="0"/>
          </a:p>
        </p:txBody>
      </p:sp>
      <p:pic>
        <p:nvPicPr>
          <p:cNvPr id="8" name="Picture 8" descr="http://www.colorado.edu/geography/gcraft/notes/mapproj/gif/cylinde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255831"/>
            <a:ext cx="3063814" cy="2983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3" descr="http://www.colorado.edu/geography/gcraft/notes/mapproj/gif/cone.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3237575"/>
            <a:ext cx="247332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http://www.colorado.edu/geography/gcraft/notes/mapproj/gif/plane.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3255831"/>
            <a:ext cx="2443163" cy="293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92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 end="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52550"/>
            <a:ext cx="4267200" cy="1143000"/>
          </a:xfrm>
        </p:spPr>
        <p:txBody>
          <a:bodyPr>
            <a:normAutofit fontScale="90000"/>
          </a:bodyPr>
          <a:lstStyle/>
          <a:p>
            <a:pPr algn="ctr"/>
            <a:r>
              <a:rPr lang="en-US" dirty="0" smtClean="0"/>
              <a:t>The Great </a:t>
            </a:r>
            <a:br>
              <a:rPr lang="en-US" dirty="0" smtClean="0"/>
            </a:br>
            <a:r>
              <a:rPr lang="en-US" dirty="0" smtClean="0"/>
              <a:t>Circle Route</a:t>
            </a:r>
            <a:endParaRPr lang="en-US" dirty="0"/>
          </a:p>
        </p:txBody>
      </p:sp>
      <p:pic>
        <p:nvPicPr>
          <p:cNvPr id="4" name="Picture 8" descr="http://www.warnercnr.colostate.edu/class_info/nr502/lg1/graphics/great_circle_map.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457200" y="3810000"/>
            <a:ext cx="5653164" cy="2639568"/>
          </a:xfrm>
          <a:noFill/>
        </p:spPr>
      </p:pic>
      <p:pic>
        <p:nvPicPr>
          <p:cNvPr id="5" name="Picture 11" descr="http://www.warnercnr.colostate.edu/class_info/nr502/lg1/graphics/great_circle_sti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81000"/>
            <a:ext cx="4114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09216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TotalTime>
  <Words>90</Words>
  <Application>Microsoft Office PowerPoint</Application>
  <PresentationFormat>On-screen Show (4:3)</PresentationFormat>
  <Paragraphs>10</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Equity</vt:lpstr>
      <vt:lpstr>Map Projections</vt:lpstr>
      <vt:lpstr>Map Projections</vt:lpstr>
      <vt:lpstr>The Great  Circle Route</vt:lpstr>
    </vt:vector>
  </TitlesOfParts>
  <Company>NSD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Projections</dc:title>
  <dc:creator>Kristen Nelson</dc:creator>
  <cp:lastModifiedBy>Kristen Nelson</cp:lastModifiedBy>
  <cp:revision>1</cp:revision>
  <dcterms:created xsi:type="dcterms:W3CDTF">2014-08-29T17:12:28Z</dcterms:created>
  <dcterms:modified xsi:type="dcterms:W3CDTF">2014-08-29T17:13:55Z</dcterms:modified>
</cp:coreProperties>
</file>