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7" r:id="rId2"/>
    <p:sldId id="265"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69" autoAdjust="0"/>
  </p:normalViewPr>
  <p:slideViewPr>
    <p:cSldViewPr>
      <p:cViewPr varScale="1">
        <p:scale>
          <a:sx n="47" d="100"/>
          <a:sy n="47" d="100"/>
        </p:scale>
        <p:origin x="-11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CB0F68-7F84-4CFB-BF48-368D714CAE8F}" type="datetimeFigureOut">
              <a:rPr lang="en-US" smtClean="0"/>
              <a:t>12/4/2014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D03539-A9EA-4287-85BB-A47552F9861D}" type="slidenum">
              <a:rPr lang="en-US" smtClean="0"/>
              <a:t>‹#›</a:t>
            </a:fld>
            <a:endParaRPr lang="en-US"/>
          </a:p>
        </p:txBody>
      </p:sp>
    </p:spTree>
    <p:extLst>
      <p:ext uri="{BB962C8B-B14F-4D97-AF65-F5344CB8AC3E}">
        <p14:creationId xmlns:p14="http://schemas.microsoft.com/office/powerpoint/2010/main" val="424526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3E389-874B-432C-90D0-D352882F622A}"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0C49A-BAC8-4240-9EBE-2BE495540642}" type="slidenum">
              <a:rPr lang="en-US" smtClean="0"/>
              <a:t>‹#›</a:t>
            </a:fld>
            <a:endParaRPr lang="en-US"/>
          </a:p>
        </p:txBody>
      </p:sp>
    </p:spTree>
    <p:extLst>
      <p:ext uri="{BB962C8B-B14F-4D97-AF65-F5344CB8AC3E}">
        <p14:creationId xmlns:p14="http://schemas.microsoft.com/office/powerpoint/2010/main" val="120961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Troy: prince of Troy steals Helen (wife of</a:t>
            </a:r>
            <a:r>
              <a:rPr lang="en-US" baseline="0" dirty="0" smtClean="0"/>
              <a:t> a Sparta king)-Greece attacks Troy-10 years-sneak inside city inside of a horse-defeat Troy</a:t>
            </a:r>
            <a:endParaRPr lang="en-US" dirty="0"/>
          </a:p>
        </p:txBody>
      </p:sp>
      <p:sp>
        <p:nvSpPr>
          <p:cNvPr id="4" name="Slide Number Placeholder 3"/>
          <p:cNvSpPr>
            <a:spLocks noGrp="1"/>
          </p:cNvSpPr>
          <p:nvPr>
            <p:ph type="sldNum" sz="quarter" idx="10"/>
          </p:nvPr>
        </p:nvSpPr>
        <p:spPr/>
        <p:txBody>
          <a:bodyPr/>
          <a:lstStyle/>
          <a:p>
            <a:fld id="{E045D397-16F0-45FC-B29F-2DF0C7D829BA}" type="slidenum">
              <a:rPr lang="en-US" smtClean="0"/>
              <a:t>3</a:t>
            </a:fld>
            <a:endParaRPr lang="en-US"/>
          </a:p>
        </p:txBody>
      </p:sp>
    </p:spTree>
    <p:extLst>
      <p:ext uri="{BB962C8B-B14F-4D97-AF65-F5344CB8AC3E}">
        <p14:creationId xmlns:p14="http://schemas.microsoft.com/office/powerpoint/2010/main" val="99208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Marathon: Persians landed in Marathon (near Athens), Outnumbered Athenian army attacked and defeated the Persians, an Athenian runner ran from Marathon to Athens to announce</a:t>
            </a:r>
            <a:r>
              <a:rPr lang="en-US" baseline="0" dirty="0" smtClean="0"/>
              <a:t> their victory. He died after his announcement. Minor loss for the Persians. But for the Athenians, it proved they could win!</a:t>
            </a:r>
            <a:endParaRPr lang="en-US" dirty="0"/>
          </a:p>
        </p:txBody>
      </p:sp>
      <p:sp>
        <p:nvSpPr>
          <p:cNvPr id="4" name="Slide Number Placeholder 3"/>
          <p:cNvSpPr>
            <a:spLocks noGrp="1"/>
          </p:cNvSpPr>
          <p:nvPr>
            <p:ph type="sldNum" sz="quarter" idx="10"/>
          </p:nvPr>
        </p:nvSpPr>
        <p:spPr/>
        <p:txBody>
          <a:bodyPr/>
          <a:lstStyle/>
          <a:p>
            <a:fld id="{B240C49A-BAC8-4240-9EBE-2BE495540642}" type="slidenum">
              <a:rPr lang="en-US" smtClean="0"/>
              <a:t>5</a:t>
            </a:fld>
            <a:endParaRPr lang="en-US"/>
          </a:p>
        </p:txBody>
      </p:sp>
    </p:spTree>
    <p:extLst>
      <p:ext uri="{BB962C8B-B14F-4D97-AF65-F5344CB8AC3E}">
        <p14:creationId xmlns:p14="http://schemas.microsoft.com/office/powerpoint/2010/main" val="115363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Athens</a:t>
            </a:r>
            <a:r>
              <a:rPr lang="en-US" baseline="0" dirty="0" smtClean="0"/>
              <a:t> built up their navy in preparation for the Persians to come under Xerxes. Some other city states joined under a defensive league formed by the Spartans. Xerxes led a massive invasion force into Greece (180,000 troops and thousands of warships and supply vessels) All the Greek city states joined together to fight this common enemy. Greeks tried to delay the Persians at the pass of Thermopylae. A Greek force of 7,000 held off the Persians for two days. The 300 Spartans in the group were especially brave. Athenians had to abandon city for a time. Eventually the outnumbered Greek fleet defeated the Persians near Salamis and the Persian army at Plataea. Greeks won the war!</a:t>
            </a:r>
            <a:endParaRPr lang="en-US" dirty="0"/>
          </a:p>
        </p:txBody>
      </p:sp>
      <p:sp>
        <p:nvSpPr>
          <p:cNvPr id="4" name="Slide Number Placeholder 3"/>
          <p:cNvSpPr>
            <a:spLocks noGrp="1"/>
          </p:cNvSpPr>
          <p:nvPr>
            <p:ph type="sldNum" sz="quarter" idx="10"/>
          </p:nvPr>
        </p:nvSpPr>
        <p:spPr/>
        <p:txBody>
          <a:bodyPr/>
          <a:lstStyle/>
          <a:p>
            <a:fld id="{B240C49A-BAC8-4240-9EBE-2BE495540642}" type="slidenum">
              <a:rPr lang="en-US" smtClean="0"/>
              <a:t>6</a:t>
            </a:fld>
            <a:endParaRPr lang="en-US"/>
          </a:p>
        </p:txBody>
      </p:sp>
    </p:spTree>
    <p:extLst>
      <p:ext uri="{BB962C8B-B14F-4D97-AF65-F5344CB8AC3E}">
        <p14:creationId xmlns:p14="http://schemas.microsoft.com/office/powerpoint/2010/main" val="10335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Sparta feared the growing Athenian Empire and series of disputes led to the outbreak of war. </a:t>
            </a:r>
            <a:endParaRPr lang="en-US" dirty="0"/>
          </a:p>
        </p:txBody>
      </p:sp>
      <p:sp>
        <p:nvSpPr>
          <p:cNvPr id="4" name="Slide Number Placeholder 3"/>
          <p:cNvSpPr>
            <a:spLocks noGrp="1"/>
          </p:cNvSpPr>
          <p:nvPr>
            <p:ph type="sldNum" sz="quarter" idx="10"/>
          </p:nvPr>
        </p:nvSpPr>
        <p:spPr/>
        <p:txBody>
          <a:bodyPr/>
          <a:lstStyle/>
          <a:p>
            <a:fld id="{B240C49A-BAC8-4240-9EBE-2BE495540642}" type="slidenum">
              <a:rPr lang="en-US" smtClean="0"/>
              <a:t>7</a:t>
            </a:fld>
            <a:endParaRPr lang="en-US"/>
          </a:p>
        </p:txBody>
      </p:sp>
    </p:spTree>
    <p:extLst>
      <p:ext uri="{BB962C8B-B14F-4D97-AF65-F5344CB8AC3E}">
        <p14:creationId xmlns:p14="http://schemas.microsoft.com/office/powerpoint/2010/main" val="320448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9293ACC-B3B8-49B9-B34C-07A2319D1E8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A96A-210C-4054-BE2B-B2609FA5DB52}"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93ACC-B3B8-49B9-B34C-07A2319D1E8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A96A-210C-4054-BE2B-B2609FA5DB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93ACC-B3B8-49B9-B34C-07A2319D1E8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A96A-210C-4054-BE2B-B2609FA5DB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93ACC-B3B8-49B9-B34C-07A2319D1E8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A96A-210C-4054-BE2B-B2609FA5DB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9293ACC-B3B8-49B9-B34C-07A2319D1E8C}" type="datetimeFigureOut">
              <a:rPr lang="en-US" smtClean="0"/>
              <a:t>12/4/2014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8A0A96A-210C-4054-BE2B-B2609FA5DB5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93ACC-B3B8-49B9-B34C-07A2319D1E8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A96A-210C-4054-BE2B-B2609FA5DB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93ACC-B3B8-49B9-B34C-07A2319D1E8C}"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0A96A-210C-4054-BE2B-B2609FA5DB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93ACC-B3B8-49B9-B34C-07A2319D1E8C}"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0A96A-210C-4054-BE2B-B2609FA5DB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93ACC-B3B8-49B9-B34C-07A2319D1E8C}"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0A96A-210C-4054-BE2B-B2609FA5DB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293ACC-B3B8-49B9-B34C-07A2319D1E8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A96A-210C-4054-BE2B-B2609FA5DB52}"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9293ACC-B3B8-49B9-B34C-07A2319D1E8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A96A-210C-4054-BE2B-B2609FA5DB52}"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9293ACC-B3B8-49B9-B34C-07A2319D1E8C}" type="datetimeFigureOut">
              <a:rPr lang="en-US" smtClean="0"/>
              <a:t>12/4/2014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8A0A96A-210C-4054-BE2B-B2609FA5DB5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endParaRPr lang="en-US"/>
          </a:p>
        </p:txBody>
      </p:sp>
      <p:sp>
        <p:nvSpPr>
          <p:cNvPr id="9" name="Title 8"/>
          <p:cNvSpPr>
            <a:spLocks noGrp="1"/>
          </p:cNvSpPr>
          <p:nvPr>
            <p:ph type="title"/>
          </p:nvPr>
        </p:nvSpPr>
        <p:spPr/>
        <p:txBody>
          <a:bodyPr/>
          <a:lstStyle/>
          <a:p>
            <a:r>
              <a:rPr lang="en-US" dirty="0" smtClean="0"/>
              <a:t>Major Battles in Greek History</a:t>
            </a:r>
            <a:endParaRPr lang="en-US" dirty="0"/>
          </a:p>
        </p:txBody>
      </p:sp>
    </p:spTree>
    <p:extLst>
      <p:ext uri="{BB962C8B-B14F-4D97-AF65-F5344CB8AC3E}">
        <p14:creationId xmlns:p14="http://schemas.microsoft.com/office/powerpoint/2010/main" val="91113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pic>
        <p:nvPicPr>
          <p:cNvPr id="3076" name="Picture 4" descr="http://uts.cc.utexas.edu/~timmoore/BeaGreekweb/Athens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042"/>
            <a:ext cx="8119745" cy="682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1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War</a:t>
            </a:r>
            <a:endParaRPr lang="en-US" dirty="0"/>
          </a:p>
        </p:txBody>
      </p:sp>
      <p:sp>
        <p:nvSpPr>
          <p:cNvPr id="3" name="Content Placeholder 2"/>
          <p:cNvSpPr>
            <a:spLocks noGrp="1"/>
          </p:cNvSpPr>
          <p:nvPr>
            <p:ph sz="half" idx="1"/>
          </p:nvPr>
        </p:nvSpPr>
        <p:spPr/>
        <p:txBody>
          <a:bodyPr>
            <a:normAutofit fontScale="92500"/>
          </a:bodyPr>
          <a:lstStyle/>
          <a:p>
            <a:r>
              <a:rPr lang="en-US" dirty="0" smtClean="0"/>
              <a:t>Mycenaean- first Greek State</a:t>
            </a:r>
          </a:p>
          <a:p>
            <a:pPr lvl="1"/>
            <a:r>
              <a:rPr lang="en-US" dirty="0" smtClean="0"/>
              <a:t>1600-1100 B.C.</a:t>
            </a:r>
          </a:p>
          <a:p>
            <a:r>
              <a:rPr lang="en-US" dirty="0" smtClean="0"/>
              <a:t>Powerful monarchies</a:t>
            </a:r>
          </a:p>
          <a:p>
            <a:r>
              <a:rPr lang="en-US" dirty="0" smtClean="0"/>
              <a:t>A warrior people</a:t>
            </a:r>
          </a:p>
          <a:p>
            <a:r>
              <a:rPr lang="en-US" dirty="0" smtClean="0"/>
              <a:t>Trojan War</a:t>
            </a:r>
          </a:p>
          <a:p>
            <a:pPr lvl="1"/>
            <a:r>
              <a:rPr lang="en-US" dirty="0" smtClean="0"/>
              <a:t>Homer’s </a:t>
            </a:r>
            <a:r>
              <a:rPr lang="en-US" i="1" dirty="0" smtClean="0"/>
              <a:t>Iliad</a:t>
            </a:r>
          </a:p>
          <a:p>
            <a:pPr lvl="1"/>
            <a:r>
              <a:rPr lang="en-US" dirty="0" smtClean="0"/>
              <a:t>Achilles</a:t>
            </a:r>
          </a:p>
          <a:p>
            <a:r>
              <a:rPr lang="en-US" dirty="0" smtClean="0"/>
              <a:t>Historians debate whether this actually happened</a:t>
            </a:r>
            <a:endParaRPr lang="en-US" dirty="0"/>
          </a:p>
        </p:txBody>
      </p:sp>
      <p:sp>
        <p:nvSpPr>
          <p:cNvPr id="4" name="Content Placeholder 3"/>
          <p:cNvSpPr>
            <a:spLocks noGrp="1"/>
          </p:cNvSpPr>
          <p:nvPr>
            <p:ph sz="half" idx="2"/>
          </p:nvPr>
        </p:nvSpPr>
        <p:spPr/>
        <p:txBody>
          <a:bodyPr>
            <a:normAutofit fontScale="92500"/>
          </a:bodyPr>
          <a:lstStyle/>
          <a:p>
            <a:endParaRPr lang="en-US"/>
          </a:p>
        </p:txBody>
      </p:sp>
      <p:pic>
        <p:nvPicPr>
          <p:cNvPr id="1026" name="Picture 2" descr="C:\Users\anika.turner\Desktop\trojanho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52613"/>
            <a:ext cx="44450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lstStyle/>
          <a:p>
            <a:r>
              <a:rPr lang="en-US" dirty="0" smtClean="0"/>
              <a:t>Conflict with Persia</a:t>
            </a:r>
            <a:endParaRPr lang="en-US" dirty="0"/>
          </a:p>
        </p:txBody>
      </p:sp>
      <p:sp>
        <p:nvSpPr>
          <p:cNvPr id="8" name="Content Placeholder 7"/>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295400"/>
            <a:ext cx="66675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523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Persian Wars</a:t>
            </a:r>
            <a:endParaRPr lang="en-US" dirty="0"/>
          </a:p>
        </p:txBody>
      </p:sp>
      <p:sp>
        <p:nvSpPr>
          <p:cNvPr id="8" name="Content Placeholder 7"/>
          <p:cNvSpPr>
            <a:spLocks noGrp="1"/>
          </p:cNvSpPr>
          <p:nvPr>
            <p:ph sz="half" idx="1"/>
          </p:nvPr>
        </p:nvSpPr>
        <p:spPr/>
        <p:txBody>
          <a:bodyPr/>
          <a:lstStyle/>
          <a:p>
            <a:r>
              <a:rPr lang="en-US" dirty="0" smtClean="0"/>
              <a:t>Persia controlled some Greek States</a:t>
            </a:r>
          </a:p>
          <a:p>
            <a:pPr lvl="1"/>
            <a:r>
              <a:rPr lang="en-US" dirty="0" smtClean="0"/>
              <a:t>These states unsuccessfully rebelled with the help of Athenians</a:t>
            </a:r>
          </a:p>
          <a:p>
            <a:r>
              <a:rPr lang="en-US" dirty="0" smtClean="0"/>
              <a:t>Darius seeks revenge on the rebels</a:t>
            </a:r>
          </a:p>
          <a:p>
            <a:pPr lvl="1"/>
            <a:r>
              <a:rPr lang="en-US" dirty="0" smtClean="0"/>
              <a:t>Battle of Marathon</a:t>
            </a:r>
            <a:endParaRPr lang="en-US" dirty="0"/>
          </a:p>
        </p:txBody>
      </p:sp>
      <p:sp>
        <p:nvSpPr>
          <p:cNvPr id="9" name="Content Placeholder 8"/>
          <p:cNvSpPr>
            <a:spLocks noGrp="1"/>
          </p:cNvSpPr>
          <p:nvPr>
            <p:ph sz="half" idx="2"/>
          </p:nvPr>
        </p:nvSpPr>
        <p:spPr/>
        <p:txBody>
          <a:bodyPr/>
          <a:lstStyle/>
          <a:p>
            <a:endParaRPr lang="en-US"/>
          </a:p>
        </p:txBody>
      </p:sp>
      <p:pic>
        <p:nvPicPr>
          <p:cNvPr id="3074" name="Picture 2" descr="C:\Users\anika.turner\Desktop\marathon_pheidipp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75" y="1752600"/>
            <a:ext cx="4505326"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War Continued</a:t>
            </a:r>
            <a:endParaRPr lang="en-US" dirty="0"/>
          </a:p>
        </p:txBody>
      </p:sp>
      <p:sp>
        <p:nvSpPr>
          <p:cNvPr id="4" name="Content Placeholder 3"/>
          <p:cNvSpPr>
            <a:spLocks noGrp="1"/>
          </p:cNvSpPr>
          <p:nvPr>
            <p:ph sz="half" idx="2"/>
          </p:nvPr>
        </p:nvSpPr>
        <p:spPr>
          <a:xfrm>
            <a:off x="457200" y="1600201"/>
            <a:ext cx="8229600" cy="3657600"/>
          </a:xfrm>
        </p:spPr>
        <p:txBody>
          <a:bodyPr>
            <a:normAutofit/>
          </a:bodyPr>
          <a:lstStyle/>
          <a:p>
            <a:r>
              <a:rPr lang="en-US" dirty="0" smtClean="0"/>
              <a:t>Xerxes- Son of Darius wanted to seek revenge and punish Athens</a:t>
            </a:r>
          </a:p>
          <a:p>
            <a:r>
              <a:rPr lang="en-US" dirty="0" smtClean="0"/>
              <a:t>Sparta and Athens work together</a:t>
            </a:r>
          </a:p>
          <a:p>
            <a:r>
              <a:rPr lang="en-US" dirty="0" smtClean="0"/>
              <a:t>Battle of Thermopylae-The Spartans held off the Persians at Thermopylae </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22043" y="3581400"/>
            <a:ext cx="462195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3896892"/>
            <a:ext cx="3352800" cy="2991588"/>
          </a:xfrm>
          <a:prstGeom prst="rect">
            <a:avLst/>
          </a:prstGeom>
          <a:noFill/>
        </p:spPr>
        <p:txBody>
          <a:bodyPr wrap="square" rtlCol="0">
            <a:spAutoFit/>
          </a:bodyPr>
          <a:lstStyle/>
          <a:p>
            <a:pPr marL="274320" lvl="0" indent="-274320">
              <a:spcBef>
                <a:spcPct val="20000"/>
              </a:spcBef>
              <a:buClr>
                <a:srgbClr val="759AA5">
                  <a:lumMod val="60000"/>
                  <a:lumOff val="40000"/>
                </a:srgbClr>
              </a:buClr>
              <a:buFont typeface="Arial" pitchFamily="34" charset="0"/>
              <a:buChar char="•"/>
            </a:pPr>
            <a:r>
              <a:rPr lang="en-US" sz="2600" dirty="0">
                <a:solidFill>
                  <a:srgbClr val="DFE6D0"/>
                </a:solidFill>
              </a:rPr>
              <a:t>Greeks win, Athens takes over leadership of the Greek world</a:t>
            </a:r>
          </a:p>
          <a:p>
            <a:pPr marL="548640" lvl="1" indent="-182880">
              <a:spcBef>
                <a:spcPct val="20000"/>
              </a:spcBef>
              <a:buClr>
                <a:srgbClr val="759AA5">
                  <a:lumMod val="60000"/>
                  <a:lumOff val="40000"/>
                </a:srgbClr>
              </a:buClr>
              <a:buFont typeface="Arial" pitchFamily="34" charset="0"/>
              <a:buChar char="•"/>
            </a:pPr>
            <a:r>
              <a:rPr lang="en-US" sz="2200" dirty="0">
                <a:solidFill>
                  <a:prstClr val="white"/>
                </a:solidFill>
              </a:rPr>
              <a:t>Creates Delian League, defensive alliance between Greek states against Persians</a:t>
            </a:r>
          </a:p>
          <a:p>
            <a:endParaRPr lang="en-US" dirty="0"/>
          </a:p>
        </p:txBody>
      </p:sp>
    </p:spTree>
    <p:extLst>
      <p:ext uri="{BB962C8B-B14F-4D97-AF65-F5344CB8AC3E}">
        <p14:creationId xmlns:p14="http://schemas.microsoft.com/office/powerpoint/2010/main" val="7806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Peloponnesian War, 431 BC</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After Persian wars Greek world divided between Sparta and Athens</a:t>
            </a:r>
          </a:p>
          <a:p>
            <a:r>
              <a:rPr lang="en-US" dirty="0" smtClean="0"/>
              <a:t>Athens vs Sparta</a:t>
            </a:r>
          </a:p>
          <a:p>
            <a:pPr lvl="1"/>
            <a:r>
              <a:rPr lang="en-US" dirty="0" smtClean="0"/>
              <a:t>Athens: better navy</a:t>
            </a:r>
          </a:p>
          <a:p>
            <a:pPr lvl="1"/>
            <a:r>
              <a:rPr lang="en-US" dirty="0" smtClean="0"/>
              <a:t>Sparta: stronger army</a:t>
            </a:r>
          </a:p>
          <a:p>
            <a:r>
              <a:rPr lang="en-US" dirty="0" smtClean="0"/>
              <a:t>Tactics:</a:t>
            </a:r>
          </a:p>
          <a:p>
            <a:pPr lvl="1"/>
            <a:r>
              <a:rPr lang="en-US" dirty="0" smtClean="0"/>
              <a:t>Athens: stay behind city’s protective walls</a:t>
            </a:r>
          </a:p>
          <a:p>
            <a:pPr lvl="1"/>
            <a:r>
              <a:rPr lang="en-US" dirty="0" smtClean="0"/>
              <a:t>Sparta: surround Athens</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5122" name="Picture 2" descr="C:\Users\anika.turner\Desktop\spartaw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81400"/>
            <a:ext cx="4234770" cy="292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090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City-State is Superior?</a:t>
            </a:r>
            <a:endParaRPr lang="en-US" dirty="0"/>
          </a:p>
        </p:txBody>
      </p:sp>
      <p:sp>
        <p:nvSpPr>
          <p:cNvPr id="3" name="Content Placeholder 2"/>
          <p:cNvSpPr>
            <a:spLocks noGrp="1"/>
          </p:cNvSpPr>
          <p:nvPr>
            <p:ph sz="half" idx="1"/>
          </p:nvPr>
        </p:nvSpPr>
        <p:spPr/>
        <p:txBody>
          <a:bodyPr/>
          <a:lstStyle/>
          <a:p>
            <a:r>
              <a:rPr lang="en-US" dirty="0" smtClean="0"/>
              <a:t>Athens</a:t>
            </a:r>
            <a:endParaRPr lang="en-US" dirty="0"/>
          </a:p>
        </p:txBody>
      </p:sp>
      <p:sp>
        <p:nvSpPr>
          <p:cNvPr id="4" name="Content Placeholder 3"/>
          <p:cNvSpPr>
            <a:spLocks noGrp="1"/>
          </p:cNvSpPr>
          <p:nvPr>
            <p:ph sz="half" idx="2"/>
          </p:nvPr>
        </p:nvSpPr>
        <p:spPr/>
        <p:txBody>
          <a:bodyPr/>
          <a:lstStyle/>
          <a:p>
            <a:r>
              <a:rPr lang="en-US" dirty="0" smtClean="0"/>
              <a:t>Sparta</a:t>
            </a:r>
            <a:endParaRPr lang="en-US" dirty="0"/>
          </a:p>
        </p:txBody>
      </p:sp>
    </p:spTree>
    <p:extLst>
      <p:ext uri="{BB962C8B-B14F-4D97-AF65-F5344CB8AC3E}">
        <p14:creationId xmlns:p14="http://schemas.microsoft.com/office/powerpoint/2010/main" val="2895465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Peloponnesian War</a:t>
            </a:r>
            <a:endParaRPr lang="en-US" dirty="0"/>
          </a:p>
        </p:txBody>
      </p:sp>
      <p:sp>
        <p:nvSpPr>
          <p:cNvPr id="14" name="Content Placeholder 13"/>
          <p:cNvSpPr>
            <a:spLocks noGrp="1"/>
          </p:cNvSpPr>
          <p:nvPr>
            <p:ph sz="half" idx="1"/>
          </p:nvPr>
        </p:nvSpPr>
        <p:spPr>
          <a:xfrm>
            <a:off x="457200" y="1447800"/>
            <a:ext cx="4038600" cy="5105400"/>
          </a:xfrm>
        </p:spPr>
        <p:txBody>
          <a:bodyPr>
            <a:normAutofit fontScale="85000" lnSpcReduction="20000"/>
          </a:bodyPr>
          <a:lstStyle/>
          <a:p>
            <a:r>
              <a:rPr lang="en-US" dirty="0" smtClean="0"/>
              <a:t>Athens stayed within city walls </a:t>
            </a:r>
          </a:p>
          <a:p>
            <a:r>
              <a:rPr lang="en-US" dirty="0" smtClean="0"/>
              <a:t>Plague Epidemic in Athens</a:t>
            </a:r>
          </a:p>
          <a:p>
            <a:pPr lvl="1"/>
            <a:r>
              <a:rPr lang="en-US" dirty="0" smtClean="0"/>
              <a:t>1/3 of people died</a:t>
            </a:r>
          </a:p>
          <a:p>
            <a:r>
              <a:rPr lang="en-US" dirty="0"/>
              <a:t>Athenian Fleet destroyed in 405 </a:t>
            </a:r>
            <a:r>
              <a:rPr lang="en-US" dirty="0" smtClean="0"/>
              <a:t>BC</a:t>
            </a:r>
          </a:p>
          <a:p>
            <a:pPr lvl="1"/>
            <a:r>
              <a:rPr lang="en-US" dirty="0" smtClean="0"/>
              <a:t>Within a year Athens surrendered</a:t>
            </a:r>
            <a:endParaRPr lang="en-US" dirty="0"/>
          </a:p>
          <a:p>
            <a:r>
              <a:rPr lang="en-US" dirty="0" smtClean="0"/>
              <a:t>25+ year war</a:t>
            </a:r>
          </a:p>
          <a:p>
            <a:pPr lvl="1"/>
            <a:r>
              <a:rPr lang="en-US" dirty="0" smtClean="0"/>
              <a:t>War </a:t>
            </a:r>
            <a:r>
              <a:rPr lang="en-US" dirty="0"/>
              <a:t>insured Greek </a:t>
            </a:r>
            <a:r>
              <a:rPr lang="en-US" dirty="0" smtClean="0"/>
              <a:t>downfall</a:t>
            </a:r>
          </a:p>
          <a:p>
            <a:pPr lvl="2"/>
            <a:r>
              <a:rPr lang="en-US" dirty="0" smtClean="0"/>
              <a:t>Focused on each other, they ignored the growing empire to the North</a:t>
            </a:r>
          </a:p>
          <a:p>
            <a:pPr lvl="2"/>
            <a:r>
              <a:rPr lang="en-US" dirty="0" smtClean="0"/>
              <a:t>Rise of Macedonia- King Philip and Alexander the Great soon took over all of Greece and forced them to fight against Persia</a:t>
            </a:r>
          </a:p>
          <a:p>
            <a:pPr lvl="2"/>
            <a:endParaRPr lang="en-US" dirty="0"/>
          </a:p>
          <a:p>
            <a:pPr lvl="1"/>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00625" y="1686719"/>
            <a:ext cx="33337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8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431</TotalTime>
  <Words>452</Words>
  <Application>Microsoft Office PowerPoint</Application>
  <PresentationFormat>On-screen Show (4:3)</PresentationFormat>
  <Paragraphs>51</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Thatch</vt:lpstr>
      <vt:lpstr>Major Battles in Greek History</vt:lpstr>
      <vt:lpstr>PowerPoint Presentation</vt:lpstr>
      <vt:lpstr>Trojan War</vt:lpstr>
      <vt:lpstr>Conflict with Persia</vt:lpstr>
      <vt:lpstr>Persian Wars</vt:lpstr>
      <vt:lpstr>Persian War Continued</vt:lpstr>
      <vt:lpstr>Peloponnesian War, 431 BC</vt:lpstr>
      <vt:lpstr>Which City-State is Superior?</vt:lpstr>
      <vt:lpstr>Peloponnesian War</vt:lpstr>
    </vt:vector>
  </TitlesOfParts>
  <Company>NSD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Battles in Greek History</dc:title>
  <dc:creator>Kristen Nelson</dc:creator>
  <cp:lastModifiedBy>Kristen Nelson</cp:lastModifiedBy>
  <cp:revision>10</cp:revision>
  <dcterms:created xsi:type="dcterms:W3CDTF">2014-11-20T22:32:56Z</dcterms:created>
  <dcterms:modified xsi:type="dcterms:W3CDTF">2014-12-04T18:09:51Z</dcterms:modified>
</cp:coreProperties>
</file>