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8C1F66E-2EDD-4BB9-ADB5-B2B4596CFA86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FBD5B17-2296-43D3-AFE7-1C0103500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8382000" cy="1524000"/>
          </a:xfrm>
        </p:spPr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Doubles in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to the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took over New Orleans from the Spanish</a:t>
            </a:r>
          </a:p>
          <a:p>
            <a:r>
              <a:rPr lang="en-US" dirty="0" smtClean="0"/>
              <a:t>Tension Between U.S. and France</a:t>
            </a:r>
          </a:p>
          <a:p>
            <a:pPr lvl="1"/>
            <a:r>
              <a:rPr lang="en-US" dirty="0" smtClean="0"/>
              <a:t>Because U.S. wants access to the Mississippi River through the Port of New Orleans. </a:t>
            </a:r>
          </a:p>
          <a:p>
            <a:r>
              <a:rPr lang="en-US" dirty="0" smtClean="0"/>
              <a:t>Jefferson sends his ambassador to France to find a peaceful answer</a:t>
            </a:r>
          </a:p>
          <a:p>
            <a:r>
              <a:rPr lang="en-US" dirty="0" smtClean="0"/>
              <a:t>Jefferson wants to buy the land, not go to war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11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Reasons Napoleon Sells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France was about to go to war with Britain, and they didn’t want to fight America as 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Napoleon wanted more money to buy supplies for his armies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U.S. owned Louisiana they could challenge France’s enemy, the British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Napoleon’s ultimate goal was to take over the world, he’d sell it to America, and then conquer it back after he defeated all of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Reasons Jefferson Bought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Jefferson wants access to the Mississippi River through the Port of New Orleans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dirty="0" smtClean="0"/>
              <a:t>Economic Benefits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dirty="0" smtClean="0"/>
              <a:t>Ship from Northeast and west to Mississippi and out through the Gulf of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deal made with France</a:t>
            </a:r>
          </a:p>
          <a:p>
            <a:r>
              <a:rPr lang="en-US" dirty="0" smtClean="0"/>
              <a:t>U.S. bought the Louisiana Territory from France for $15 million</a:t>
            </a:r>
          </a:p>
          <a:p>
            <a:pPr lvl="1"/>
            <a:r>
              <a:rPr lang="en-US" dirty="0" smtClean="0"/>
              <a:t>About 3 cents an acre</a:t>
            </a:r>
          </a:p>
          <a:p>
            <a:r>
              <a:rPr lang="en-US" dirty="0" smtClean="0"/>
              <a:t>Gave the United States the Port of New Orleans</a:t>
            </a:r>
          </a:p>
          <a:p>
            <a:r>
              <a:rPr lang="en-US" dirty="0" smtClean="0"/>
              <a:t>Doubled the size of the United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does it influence Expansion?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Louisiana Purchase offered more room for the U.S. to grow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Opposition to the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everyone want to buy Louisiana?</a:t>
            </a:r>
          </a:p>
          <a:p>
            <a:r>
              <a:rPr lang="en-US" dirty="0" smtClean="0"/>
              <a:t>If Jefferson wanted to, who do you think opposed him?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1534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your answers to the following questions on a sticky note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What is the Louisiana Purchase?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Why did Jefferson want to purchase this land?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829</TotalTime>
  <Words>276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Louisiana Purchase</vt:lpstr>
      <vt:lpstr>Background to the Purchase</vt:lpstr>
      <vt:lpstr>Reasons Napoleon Sells</vt:lpstr>
      <vt:lpstr>Reasons Jefferson Bought</vt:lpstr>
      <vt:lpstr>Louisiana Purchase</vt:lpstr>
      <vt:lpstr>How does it influence Expansion?</vt:lpstr>
      <vt:lpstr>Opposition to the Purchase</vt:lpstr>
      <vt:lpstr>Exit Slip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Nelson</dc:creator>
  <cp:lastModifiedBy>Kristen Nelson</cp:lastModifiedBy>
  <cp:revision>13</cp:revision>
  <dcterms:created xsi:type="dcterms:W3CDTF">2014-02-13T19:55:55Z</dcterms:created>
  <dcterms:modified xsi:type="dcterms:W3CDTF">2015-02-26T14:58:27Z</dcterms:modified>
</cp:coreProperties>
</file>