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5A9245-9895-415B-A253-886EBCA4B176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71E57-849A-43A7-A02C-60F0FF8E2F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Corps of Discovery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and Clark Expedition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Expedition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 Northwest Passage: water route to the Pacific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 Relationship with the Indians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Map </a:t>
            </a:r>
            <a:r>
              <a:rPr lang="en-US" dirty="0" smtClean="0"/>
              <a:t>Western </a:t>
            </a:r>
            <a:r>
              <a:rPr lang="en-US" dirty="0"/>
              <a:t>L</a:t>
            </a:r>
            <a:r>
              <a:rPr lang="en-US" dirty="0" smtClean="0"/>
              <a:t>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more about western lands (terrain, wildlife and plants)</a:t>
            </a:r>
          </a:p>
        </p:txBody>
      </p:sp>
    </p:spTree>
    <p:extLst>
      <p:ext uri="{BB962C8B-B14F-4D97-AF65-F5344CB8AC3E}">
        <p14:creationId xmlns:p14="http://schemas.microsoft.com/office/powerpoint/2010/main" val="182429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Sacagawea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Shoshone Native American from the Rocky Mountains</a:t>
            </a:r>
          </a:p>
          <a:p>
            <a:r>
              <a:rPr lang="en-US" dirty="0" smtClean="0"/>
              <a:t>Worked as a guide and interpreter for the expedition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5221711"/>
              </p:ext>
            </p:extLst>
          </p:nvPr>
        </p:nvGraphicFramePr>
        <p:xfrm>
          <a:off x="685800" y="1981200"/>
          <a:ext cx="7772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4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3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2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1</a:t>
                      </a:r>
                      <a:endParaRPr lang="en-US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presentation is complete, accurate and professional.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 participated with my group and used all the time given in class.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 presentation is complete, mostly accurate and professional.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 participated</a:t>
                      </a:r>
                      <a:r>
                        <a:rPr lang="en-US" baseline="0" dirty="0" smtClean="0"/>
                        <a:t> with my group and was almost always on task.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 presentation is incomplete</a:t>
                      </a:r>
                      <a:r>
                        <a:rPr lang="en-US" baseline="0" dirty="0" smtClean="0"/>
                        <a:t> or inaccurate and unprofessional.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 wasted time and did not fully participate with my group.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 presentation is incomplete, inaccurate and unprofessional.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 did not participate with my group and I wasted</a:t>
                      </a:r>
                      <a:r>
                        <a:rPr lang="en-US" baseline="0" dirty="0" smtClean="0"/>
                        <a:t> considerable time during class.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9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676</TotalTime>
  <Words>156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Lewis and Clark Expedition</vt:lpstr>
      <vt:lpstr>Goals of Expedition</vt:lpstr>
      <vt:lpstr>Sacagawea</vt:lpstr>
      <vt:lpstr>Presentation Rubric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and Clark Expedition</dc:title>
  <dc:creator>Kristen Nelson</dc:creator>
  <cp:lastModifiedBy>Kristen Nelson</cp:lastModifiedBy>
  <cp:revision>7</cp:revision>
  <dcterms:created xsi:type="dcterms:W3CDTF">2014-02-18T18:34:35Z</dcterms:created>
  <dcterms:modified xsi:type="dcterms:W3CDTF">2014-02-24T22:01:33Z</dcterms:modified>
</cp:coreProperties>
</file>