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160F0F-A81C-4539-89FE-87FD7EA0B80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7BBBE34-2877-4437-8C9B-FBC65899AB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Korean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Cold War Conflicts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0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 after </a:t>
            </a:r>
            <a:r>
              <a:rPr lang="en-US" dirty="0" err="1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5486400" cy="45259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Korea was divided between the Northern Soviet zone and the Southern American zone</a:t>
            </a:r>
          </a:p>
          <a:p>
            <a:pPr marL="800100" lvl="1" indent="-342900"/>
            <a:r>
              <a:rPr lang="en-US" dirty="0" smtClean="0"/>
              <a:t>North became Communistic</a:t>
            </a:r>
          </a:p>
          <a:p>
            <a:pPr marL="800100" lvl="1" indent="-342900"/>
            <a:r>
              <a:rPr lang="en-US" dirty="0" smtClean="0"/>
              <a:t>South became Capitalist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240982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2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Korean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4495800" cy="4525963"/>
          </a:xfrm>
        </p:spPr>
        <p:txBody>
          <a:bodyPr/>
          <a:lstStyle/>
          <a:p>
            <a:r>
              <a:rPr lang="en-US" dirty="0" smtClean="0"/>
              <a:t>North Korea wanted to Unify their country</a:t>
            </a:r>
          </a:p>
          <a:p>
            <a:pPr marL="800100" lvl="1" indent="-342900"/>
            <a:r>
              <a:rPr lang="en-US" dirty="0" smtClean="0"/>
              <a:t>They invaded South Korea to force them to join their Communist regime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05000"/>
            <a:ext cx="30003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4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United States was </a:t>
            </a:r>
            <a:r>
              <a:rPr lang="en-US" i="1" dirty="0" smtClean="0"/>
              <a:t>convinced</a:t>
            </a:r>
            <a:r>
              <a:rPr lang="en-US" dirty="0" smtClean="0"/>
              <a:t> the invasion must have been supported by the USSR</a:t>
            </a:r>
          </a:p>
          <a:p>
            <a:pPr marL="800100" lvl="1" indent="-342900"/>
            <a:r>
              <a:rPr lang="en-US" dirty="0" smtClean="0"/>
              <a:t>United States pushed North Korea back to the original country boundary</a:t>
            </a:r>
          </a:p>
          <a:p>
            <a:pPr marL="342900" indent="-342900"/>
            <a:r>
              <a:rPr lang="en-US" dirty="0" smtClean="0"/>
              <a:t>Wanting to unify Korea under a pro-US/capitalism government, the United States continued their advances into North Korea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Response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0003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56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766455"/>
            <a:ext cx="5111750" cy="448056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China was a communist country</a:t>
            </a:r>
          </a:p>
          <a:p>
            <a:r>
              <a:rPr lang="en-US" dirty="0" smtClean="0"/>
              <a:t>China felt threatened by America’s advances</a:t>
            </a:r>
          </a:p>
          <a:p>
            <a:pPr marL="800100" lvl="1" indent="-342900"/>
            <a:r>
              <a:rPr lang="en-US" dirty="0" smtClean="0"/>
              <a:t>Issued a warning to the US that America ignored</a:t>
            </a:r>
          </a:p>
          <a:p>
            <a:pPr marL="800100" lvl="1" indent="-342900"/>
            <a:r>
              <a:rPr lang="en-US" dirty="0" smtClean="0"/>
              <a:t>300,000 Chinese soldiers surged into North Korea pushing the line back to the original country boundaries in Korea</a:t>
            </a:r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After 3 years of fighting and 3 million deaths both sides finally agreed to end the war and keep the Korean boundaries at it’s original location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Response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315515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50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59</TotalTime>
  <Words>158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Korean War</vt:lpstr>
      <vt:lpstr>Korea after wwii</vt:lpstr>
      <vt:lpstr>Korean Unification</vt:lpstr>
      <vt:lpstr>US Response</vt:lpstr>
      <vt:lpstr>Chinese Response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Nelson</dc:creator>
  <cp:lastModifiedBy>Kristen Nelson</cp:lastModifiedBy>
  <cp:revision>4</cp:revision>
  <dcterms:created xsi:type="dcterms:W3CDTF">2015-04-28T17:07:09Z</dcterms:created>
  <dcterms:modified xsi:type="dcterms:W3CDTF">2015-04-28T18:07:03Z</dcterms:modified>
</cp:coreProperties>
</file>