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3" r:id="rId3"/>
    <p:sldId id="262" r:id="rId4"/>
    <p:sldId id="261" r:id="rId5"/>
    <p:sldId id="265" r:id="rId6"/>
    <p:sldId id="256" r:id="rId7"/>
    <p:sldId id="257" r:id="rId8"/>
    <p:sldId id="259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BD69A-67CE-4466-B1C6-C8CD323B9692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56DD3-C4AA-4FA2-83B5-0F5610C1C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Northerners were outraged</a:t>
            </a:r>
            <a:r>
              <a:rPr lang="en-US" baseline="0" dirty="0" smtClean="0"/>
              <a:t> that they would get rid of the line established by the Missouri Compromise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56DD3-C4AA-4FA2-83B5-0F5610C1CC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 be killed for helping</a:t>
            </a:r>
            <a:r>
              <a:rPr lang="en-US" baseline="0" dirty="0" smtClean="0"/>
              <a:t> a slave in Kansas</a:t>
            </a:r>
            <a:endParaRPr lang="en-US" dirty="0" smtClean="0"/>
          </a:p>
          <a:p>
            <a:r>
              <a:rPr lang="en-US" dirty="0" smtClean="0"/>
              <a:t>Story of Senator who beat up the Anti-slavery</a:t>
            </a:r>
            <a:r>
              <a:rPr lang="en-US" baseline="0" dirty="0" smtClean="0"/>
              <a:t> senator and couldn’t return for three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56DD3-C4AA-4FA2-83B5-0F5610C1CC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56DD3-C4AA-4FA2-83B5-0F5610C1CC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B18AA3-7025-4DA1-8F7D-1A53769FDC96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4B56C00-0442-4202-ACA2-B9D91FC3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The-Civil-War-Film-Burns/dp/B004AZCWK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vEmq-cX0G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Spirituals blended European (white American) hymns with African rhythms</a:t>
            </a:r>
          </a:p>
          <a:p>
            <a:r>
              <a:rPr lang="en-US" dirty="0" smtClean="0"/>
              <a:t>Slave spirituals as we know them today have evolved in words and in song</a:t>
            </a:r>
          </a:p>
          <a:p>
            <a:r>
              <a:rPr lang="en-US" dirty="0" smtClean="0"/>
              <a:t>Jazz, Blues and Gospel music have their roots in spirituals and slave culture (however, they are influenced by other factors as well)</a:t>
            </a:r>
          </a:p>
        </p:txBody>
      </p:sp>
    </p:spTree>
    <p:extLst>
      <p:ext uri="{BB962C8B-B14F-4D97-AF65-F5344CB8AC3E}">
        <p14:creationId xmlns:p14="http://schemas.microsoft.com/office/powerpoint/2010/main" val="29043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Harper’s Ferry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an example of “Bleeding Kansas” is Harper’s Ferry, led by John Brown</a:t>
            </a:r>
            <a:endParaRPr lang="en-US" dirty="0"/>
          </a:p>
          <a:p>
            <a:pPr marL="0" indent="0">
              <a:buNone/>
            </a:pPr>
            <a:endParaRPr lang="en-US" b="1" u="sng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www.amazon.com/The-Civil-War-Film-Burns/dp/B004AZCWKC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 at 27:45</a:t>
            </a:r>
          </a:p>
          <a:p>
            <a:r>
              <a:rPr lang="en-US" dirty="0" smtClean="0"/>
              <a:t>Stop at 32:51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"/>
            <a:ext cx="8153400" cy="6705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Follow the drinking gourd!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For the old man is a–waiting for to carry you to freedom</a:t>
            </a:r>
          </a:p>
          <a:p>
            <a:pPr marL="0" indent="0" algn="ctr">
              <a:buNone/>
            </a:pPr>
            <a:r>
              <a:rPr lang="en-US" dirty="0"/>
              <a:t>If you follow the drinking gourd.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When the sun comes back and the first quail calls,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For the old man is a–waiting for to carry you to freedom</a:t>
            </a:r>
          </a:p>
          <a:p>
            <a:pPr marL="0" indent="0" algn="ctr">
              <a:buNone/>
            </a:pPr>
            <a:r>
              <a:rPr lang="en-US" dirty="0"/>
              <a:t>If you follow the drinking gourd.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The riverbank makes a very good road,</a:t>
            </a:r>
          </a:p>
          <a:p>
            <a:pPr marL="0" indent="0" algn="ctr">
              <a:buNone/>
            </a:pPr>
            <a:r>
              <a:rPr lang="en-US" dirty="0"/>
              <a:t>The dead trees will show you the way.</a:t>
            </a:r>
          </a:p>
          <a:p>
            <a:pPr marL="0" indent="0" algn="ctr">
              <a:buNone/>
            </a:pPr>
            <a:r>
              <a:rPr lang="en-US" dirty="0"/>
              <a:t>Left foot, peg foot, traveling on,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The river ends between two hills,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There's another river on the other side,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When the great big river meets the little river,</a:t>
            </a:r>
          </a:p>
          <a:p>
            <a:pPr marL="0" indent="0" algn="ctr">
              <a:buNone/>
            </a:pPr>
            <a:r>
              <a:rPr lang="en-US" dirty="0"/>
              <a:t>Follow the drinking gourd.</a:t>
            </a:r>
          </a:p>
          <a:p>
            <a:pPr marL="0" indent="0" algn="ctr">
              <a:buNone/>
            </a:pPr>
            <a:r>
              <a:rPr lang="en-US" dirty="0"/>
              <a:t>For the old man is a–waiting for to carry you to freedom</a:t>
            </a:r>
          </a:p>
          <a:p>
            <a:pPr marL="0" indent="0" algn="ctr">
              <a:buNone/>
            </a:pPr>
            <a:r>
              <a:rPr lang="en-US" dirty="0"/>
              <a:t>If you follow the drinking gourd.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629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I looked over Jordan, and what did I see,</a:t>
            </a:r>
          </a:p>
          <a:p>
            <a:pPr marL="0" indent="0" algn="ctr">
              <a:buNone/>
            </a:pPr>
            <a:r>
              <a:rPr lang="en-US" dirty="0"/>
              <a:t>Coming for to carry me home?</a:t>
            </a:r>
          </a:p>
          <a:p>
            <a:pPr marL="0" indent="0" algn="ctr">
              <a:buNone/>
            </a:pPr>
            <a:r>
              <a:rPr lang="en-US" dirty="0"/>
              <a:t>A band of angels coming after me,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If you get there before I do,</a:t>
            </a:r>
          </a:p>
          <a:p>
            <a:pPr marL="0" indent="0" algn="ctr">
              <a:buNone/>
            </a:pPr>
            <a:r>
              <a:rPr lang="en-US" dirty="0"/>
              <a:t>Coming for to carry me home,</a:t>
            </a:r>
          </a:p>
          <a:p>
            <a:pPr marL="0" indent="0" algn="ctr">
              <a:buNone/>
            </a:pPr>
            <a:r>
              <a:rPr lang="en-US" dirty="0"/>
              <a:t>Tell all my friends I'm coming too,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home.</a:t>
            </a:r>
          </a:p>
          <a:p>
            <a:pPr marL="0" indent="0" algn="ctr">
              <a:buNone/>
            </a:pPr>
            <a:r>
              <a:rPr lang="en-US" dirty="0"/>
              <a:t>Swing low, sweet chariot,</a:t>
            </a:r>
          </a:p>
          <a:p>
            <a:pPr marL="0" indent="0" algn="ctr">
              <a:buNone/>
            </a:pPr>
            <a:r>
              <a:rPr lang="en-US" dirty="0"/>
              <a:t>Coming for to carry me home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6629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Oh go down, Moses,</a:t>
            </a:r>
          </a:p>
          <a:p>
            <a:pPr marL="0" indent="0" algn="ctr">
              <a:buNone/>
            </a:pPr>
            <a:r>
              <a:rPr lang="en-US" dirty="0"/>
              <a:t>Way down into Egypt's land,</a:t>
            </a:r>
          </a:p>
          <a:p>
            <a:pPr marL="0" indent="0" algn="ctr">
              <a:buNone/>
            </a:pPr>
            <a:r>
              <a:rPr lang="en-US" dirty="0"/>
              <a:t>Tell old Pharaoh,</a:t>
            </a:r>
          </a:p>
          <a:p>
            <a:pPr marL="0" indent="0" algn="ctr">
              <a:buNone/>
            </a:pPr>
            <a:r>
              <a:rPr lang="en-US" dirty="0"/>
              <a:t>Let my people go.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Oh Pharaoh said he would go cross,</a:t>
            </a:r>
          </a:p>
          <a:p>
            <a:pPr marL="0" indent="0" algn="ctr">
              <a:buNone/>
            </a:pPr>
            <a:r>
              <a:rPr lang="en-US" dirty="0"/>
              <a:t>Let my people go,</a:t>
            </a:r>
          </a:p>
          <a:p>
            <a:pPr marL="0" indent="0" algn="ctr">
              <a:buNone/>
            </a:pPr>
            <a:r>
              <a:rPr lang="en-US" dirty="0"/>
              <a:t>And don't get lost in de wilderness,</a:t>
            </a:r>
          </a:p>
          <a:p>
            <a:pPr marL="0" indent="0" algn="ctr">
              <a:buNone/>
            </a:pPr>
            <a:r>
              <a:rPr lang="en-US" dirty="0"/>
              <a:t>Let my people go.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Oh go down, Moses,</a:t>
            </a:r>
          </a:p>
          <a:p>
            <a:pPr marL="0" indent="0" algn="ctr">
              <a:buNone/>
            </a:pPr>
            <a:r>
              <a:rPr lang="en-US" dirty="0"/>
              <a:t>Way down into Egypt's land,</a:t>
            </a:r>
          </a:p>
          <a:p>
            <a:pPr marL="0" indent="0" algn="ctr">
              <a:buNone/>
            </a:pPr>
            <a:r>
              <a:rPr lang="en-US" dirty="0"/>
              <a:t>Tell old Pharaoh,</a:t>
            </a:r>
          </a:p>
          <a:p>
            <a:pPr marL="0" indent="0" algn="ctr">
              <a:buNone/>
            </a:pPr>
            <a:r>
              <a:rPr lang="en-US" dirty="0"/>
              <a:t>Let my people go.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You may hinder me here, but you can't up </a:t>
            </a:r>
            <a:r>
              <a:rPr lang="en-US" dirty="0" err="1"/>
              <a:t>dere</a:t>
            </a:r>
            <a:r>
              <a:rPr lang="en-US" dirty="0"/>
              <a:t>,</a:t>
            </a:r>
          </a:p>
          <a:p>
            <a:pPr marL="0" indent="0" algn="ctr">
              <a:buNone/>
            </a:pPr>
            <a:r>
              <a:rPr lang="en-US" dirty="0"/>
              <a:t>Let my people go,</a:t>
            </a:r>
          </a:p>
          <a:p>
            <a:pPr marL="0" indent="0" algn="ctr">
              <a:buNone/>
            </a:pPr>
            <a:r>
              <a:rPr lang="en-US" dirty="0"/>
              <a:t>He sits in de </a:t>
            </a:r>
            <a:r>
              <a:rPr lang="en-US" dirty="0" err="1"/>
              <a:t>Hebben</a:t>
            </a:r>
            <a:r>
              <a:rPr lang="en-US" dirty="0"/>
              <a:t> and answers prayer,</a:t>
            </a:r>
          </a:p>
          <a:p>
            <a:pPr marL="0" indent="0" algn="ctr">
              <a:buNone/>
            </a:pPr>
            <a:r>
              <a:rPr lang="en-US" dirty="0"/>
              <a:t>Let my people go!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Oh go down, Moses,</a:t>
            </a:r>
          </a:p>
          <a:p>
            <a:pPr marL="0" indent="0" algn="ctr">
              <a:buNone/>
            </a:pPr>
            <a:r>
              <a:rPr lang="en-US" dirty="0"/>
              <a:t>Way down into Egypt's land,</a:t>
            </a:r>
          </a:p>
          <a:p>
            <a:pPr marL="0" indent="0" algn="ctr">
              <a:buNone/>
            </a:pPr>
            <a:r>
              <a:rPr lang="en-US" dirty="0"/>
              <a:t>Tell old Pharaoh,</a:t>
            </a:r>
          </a:p>
          <a:p>
            <a:pPr marL="0" indent="0" algn="ctr">
              <a:buNone/>
            </a:pPr>
            <a:r>
              <a:rPr lang="en-US" dirty="0"/>
              <a:t>Let my people 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 of Spirituals and 20</a:t>
            </a:r>
            <a:r>
              <a:rPr lang="en-US" baseline="30000" dirty="0" smtClean="0"/>
              <a:t>th</a:t>
            </a:r>
            <a:r>
              <a:rPr lang="en-US" dirty="0" smtClean="0"/>
              <a:t> Century Jazz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www.youtube.com/watch?v=bvEmq-cX0G4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Kansas Nebraska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Territory: Slave or Free?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509846" cy="511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9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Louisiana Territory into two territories (Kansas and Nebraska)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Popular Sovereignty decided whether it was slave or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Removed the restrictions of the Missouri Compromise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71600"/>
            <a:ext cx="8019637" cy="50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Kansas territory voted on slavery</a:t>
            </a:r>
          </a:p>
          <a:p>
            <a:pPr lvl="1"/>
            <a:r>
              <a:rPr lang="en-US" dirty="0" smtClean="0"/>
              <a:t>Thousands of Southerners went to Kansas, voted, and then went home</a:t>
            </a:r>
          </a:p>
          <a:p>
            <a:pPr lvl="2"/>
            <a:r>
              <a:rPr lang="en-US" dirty="0" smtClean="0"/>
              <a:t>Thus, the legislature had a </a:t>
            </a:r>
            <a:r>
              <a:rPr lang="en-US" i="1" dirty="0" smtClean="0"/>
              <a:t>huge</a:t>
            </a:r>
            <a:r>
              <a:rPr lang="en-US" dirty="0" smtClean="0"/>
              <a:t> pro-slavery majority and enacted many laws in favor </a:t>
            </a:r>
            <a:r>
              <a:rPr lang="en-US" dirty="0" smtClean="0"/>
              <a:t>of </a:t>
            </a:r>
            <a:r>
              <a:rPr lang="en-US" dirty="0" smtClean="0"/>
              <a:t>slavery</a:t>
            </a:r>
          </a:p>
          <a:p>
            <a:pPr lvl="2"/>
            <a:endParaRPr lang="en-US" dirty="0"/>
          </a:p>
          <a:p>
            <a:r>
              <a:rPr lang="en-US" dirty="0" smtClean="0"/>
              <a:t>Kansas had a divided government and population, both armed and ready to fight over slavery</a:t>
            </a:r>
          </a:p>
          <a:p>
            <a:r>
              <a:rPr lang="en-US" dirty="0" smtClean="0"/>
              <a:t>Armed violence broke out</a:t>
            </a:r>
          </a:p>
          <a:p>
            <a:pPr lvl="1"/>
            <a:r>
              <a:rPr lang="en-US" dirty="0" smtClean="0"/>
              <a:t>This is known as bleeding Kansas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1331</TotalTime>
  <Words>312</Words>
  <Application>Microsoft Office PowerPoint</Application>
  <PresentationFormat>On-screen Show (4:3)</PresentationFormat>
  <Paragraphs>105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Spirituals</vt:lpstr>
      <vt:lpstr>PowerPoint Presentation</vt:lpstr>
      <vt:lpstr>PowerPoint Presentation</vt:lpstr>
      <vt:lpstr>PowerPoint Presentation</vt:lpstr>
      <vt:lpstr>Mix of Spirituals and 20th Century Jazz</vt:lpstr>
      <vt:lpstr>Kansas Nebraska Act</vt:lpstr>
      <vt:lpstr>Louisiana Territory: Slave or Free?</vt:lpstr>
      <vt:lpstr>Kansas Nebraska Act</vt:lpstr>
      <vt:lpstr>Bleeding Kansas</vt:lpstr>
      <vt:lpstr>Harper’s Ferry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Nelson</dc:creator>
  <cp:lastModifiedBy>Kristen Nelson</cp:lastModifiedBy>
  <cp:revision>14</cp:revision>
  <dcterms:created xsi:type="dcterms:W3CDTF">2014-04-22T17:31:52Z</dcterms:created>
  <dcterms:modified xsi:type="dcterms:W3CDTF">2015-04-21T21:09:45Z</dcterms:modified>
</cp:coreProperties>
</file>