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4576908-48DD-415C-BF94-302EA82314F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FFD46E7-1CF5-426C-ABD5-7ED141161A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FHym_W6vk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Virginia Colony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JamesTown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9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14500"/>
            <a:ext cx="82296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Jamestown </a:t>
            </a:r>
            <a:r>
              <a:rPr lang="en-US" sz="2400" dirty="0" smtClean="0"/>
              <a:t>1607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/>
              <a:t>First English Settlement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105 Men who hoped to profit </a:t>
            </a:r>
            <a:r>
              <a:rPr lang="en-US" sz="2400" dirty="0" smtClean="0"/>
              <a:t>from</a:t>
            </a:r>
            <a:r>
              <a:rPr lang="en-US" sz="2400" dirty="0" smtClean="0"/>
              <a:t> </a:t>
            </a:r>
            <a:r>
              <a:rPr lang="en-US" sz="2400" dirty="0" smtClean="0"/>
              <a:t>gold in the Americas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Unprepared: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N</a:t>
            </a:r>
            <a:r>
              <a:rPr lang="en-US" sz="2200" dirty="0" smtClean="0"/>
              <a:t>o farming skills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B</a:t>
            </a:r>
            <a:r>
              <a:rPr lang="en-US" sz="2200" dirty="0" smtClean="0"/>
              <a:t>ad location </a:t>
            </a:r>
            <a:endParaRPr lang="en-US" sz="2200" dirty="0"/>
          </a:p>
          <a:p>
            <a:pPr lvl="1">
              <a:lnSpc>
                <a:spcPct val="90000"/>
              </a:lnSpc>
              <a:defRPr/>
            </a:pPr>
            <a:r>
              <a:rPr lang="en-US" sz="2200" dirty="0"/>
              <a:t>N</a:t>
            </a:r>
            <a:r>
              <a:rPr lang="en-US" sz="2200" dirty="0" smtClean="0"/>
              <a:t>o drinkable water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2/3 of the men died the first winter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John Smith took control in 1608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400" dirty="0" smtClean="0"/>
              <a:t>If you don’t work, you don’t eat</a:t>
            </a:r>
          </a:p>
          <a:p>
            <a:pPr marL="45720" indent="0" eaLnBrk="1" hangingPunct="1">
              <a:lnSpc>
                <a:spcPct val="90000"/>
              </a:lnSpc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Jamestown, 1607</a:t>
            </a:r>
            <a:endParaRPr lang="en-US" dirty="0">
              <a:ea typeface="+mj-ea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81000" y="2438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81000" y="3124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81000" y="41910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81000" y="5181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alt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81000" y="5867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alt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480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33796" grpId="0"/>
      <p:bldP spid="33797" grpId="0"/>
      <p:bldP spid="33798" grpId="0"/>
      <p:bldP spid="33799" grpId="0"/>
      <p:bldP spid="338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229600" cy="3886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 smtClean="0"/>
              <a:t>1609 – 400 more settlers arrived, </a:t>
            </a:r>
            <a:endParaRPr lang="en-US" altLang="en-US" sz="2400" dirty="0" smtClean="0"/>
          </a:p>
          <a:p>
            <a:pPr eaLnBrk="1" hangingPunct="1">
              <a:defRPr/>
            </a:pPr>
            <a:r>
              <a:rPr lang="en-US" altLang="en-US" sz="2400" dirty="0"/>
              <a:t>W</a:t>
            </a:r>
            <a:r>
              <a:rPr lang="en-US" altLang="en-US" sz="2400" dirty="0" smtClean="0"/>
              <a:t>inter </a:t>
            </a:r>
            <a:r>
              <a:rPr lang="en-US" altLang="en-US" sz="2400" dirty="0" smtClean="0"/>
              <a:t>brought the </a:t>
            </a:r>
            <a:r>
              <a:rPr lang="en-US" altLang="en-US" sz="2400" dirty="0" smtClean="0"/>
              <a:t>“Starving </a:t>
            </a:r>
            <a:r>
              <a:rPr lang="en-US" altLang="en-US" sz="2400" dirty="0"/>
              <a:t>T</a:t>
            </a:r>
            <a:r>
              <a:rPr lang="en-US" altLang="en-US" sz="2400" dirty="0" smtClean="0"/>
              <a:t>ime</a:t>
            </a:r>
            <a:r>
              <a:rPr lang="en-US" altLang="en-US" sz="2400" dirty="0" smtClean="0"/>
              <a:t>”</a:t>
            </a:r>
          </a:p>
          <a:p>
            <a:pPr eaLnBrk="1" hangingPunct="1">
              <a:defRPr/>
            </a:pPr>
            <a:r>
              <a:rPr lang="en-US" altLang="en-US" sz="2400" dirty="0" smtClean="0"/>
              <a:t>1610 only 60 Colonists left</a:t>
            </a:r>
          </a:p>
          <a:p>
            <a:pPr lvl="1">
              <a:defRPr/>
            </a:pPr>
            <a:r>
              <a:rPr lang="en-US" altLang="en-US" sz="2400" dirty="0" smtClean="0"/>
              <a:t>Colony wasn’t making any money, but John Rolfe came to help</a:t>
            </a:r>
          </a:p>
          <a:p>
            <a:pPr>
              <a:defRPr/>
            </a:pPr>
            <a:r>
              <a:rPr lang="en-US" altLang="en-US" sz="2400" dirty="0" smtClean="0"/>
              <a:t>John Rolfe learned how to grow sweet tobacco and they exported it to England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143000" y="2802082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alt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77982" y="44958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alt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04800" y="6047509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alt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5334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JAMESTOWN, 1607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23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/>
      <p:bldP spid="34821" grpId="0"/>
      <p:bldP spid="348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they settle Jamestown?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www.youtube.com/watch?v=gFHym_W6vkE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0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349</TotalTime>
  <Words>111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Grid</vt:lpstr>
      <vt:lpstr>JamesTown</vt:lpstr>
      <vt:lpstr>Jamestown, 1607</vt:lpstr>
      <vt:lpstr>PowerPoint Presentation</vt:lpstr>
      <vt:lpstr>PowerPoint Presentation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JamesTown</dc:title>
  <dc:creator>Kristen Nelson</dc:creator>
  <cp:lastModifiedBy>Kristen Nelson</cp:lastModifiedBy>
  <cp:revision>3</cp:revision>
  <dcterms:created xsi:type="dcterms:W3CDTF">2014-10-23T14:33:52Z</dcterms:created>
  <dcterms:modified xsi:type="dcterms:W3CDTF">2014-10-23T20:23:05Z</dcterms:modified>
</cp:coreProperties>
</file>