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2" r:id="rId4"/>
    <p:sldId id="258" r:id="rId5"/>
    <p:sldId id="260" r:id="rId6"/>
    <p:sldId id="259" r:id="rId7"/>
    <p:sldId id="271" r:id="rId8"/>
    <p:sldId id="273" r:id="rId9"/>
    <p:sldId id="257" r:id="rId10"/>
    <p:sldId id="270" r:id="rId11"/>
    <p:sldId id="261" r:id="rId12"/>
    <p:sldId id="263" r:id="rId13"/>
    <p:sldId id="264" r:id="rId14"/>
    <p:sldId id="265" r:id="rId15"/>
    <p:sldId id="266" r:id="rId16"/>
    <p:sldId id="267" r:id="rId17"/>
    <p:sldId id="274" r:id="rId18"/>
    <p:sldId id="268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B4CECF6-2A1E-4874-BD1E-AA32776F777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9B9FF4-F162-4415-8F8A-643E820693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2/shared/spl/hi/middle_east/03/v3_israel_palestinians/maps/html/1967_and_now.s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Israeli Palestinian 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Fight for Jerusalem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Pre-1947 British Controlled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4736266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3566940" cy="621792"/>
          </a:xfrm>
        </p:spPr>
        <p:txBody>
          <a:bodyPr/>
          <a:lstStyle/>
          <a:p>
            <a:r>
              <a:rPr lang="en-US" dirty="0" smtClean="0"/>
              <a:t>UN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5519" y="1524000"/>
            <a:ext cx="3362062" cy="621792"/>
          </a:xfrm>
        </p:spPr>
        <p:txBody>
          <a:bodyPr/>
          <a:lstStyle/>
          <a:p>
            <a:r>
              <a:rPr lang="en-US" dirty="0" smtClean="0"/>
              <a:t> After Arab-Israeli War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/>
          <a:lstStyle/>
          <a:p>
            <a:r>
              <a:rPr lang="en-US" dirty="0" smtClean="0"/>
              <a:t>UN Resolution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3400" y="2209800"/>
            <a:ext cx="3566160" cy="2953512"/>
          </a:xfrm>
        </p:spPr>
        <p:txBody>
          <a:bodyPr/>
          <a:lstStyle/>
          <a:p>
            <a:r>
              <a:rPr lang="en-US" dirty="0" smtClean="0"/>
              <a:t>After WWII UN created a plan to make a country for Jews- Israel</a:t>
            </a:r>
          </a:p>
          <a:p>
            <a:r>
              <a:rPr lang="en-US" dirty="0" smtClean="0"/>
              <a:t>Jews who made up 33% of population would receive 55% of the land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984172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4876800" y="2209800"/>
            <a:ext cx="35661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Arab states rejected this plan</a:t>
            </a:r>
          </a:p>
          <a:p>
            <a:r>
              <a:rPr lang="en-US" dirty="0" smtClean="0"/>
              <a:t>5 nations attacked Israel</a:t>
            </a:r>
          </a:p>
          <a:p>
            <a:r>
              <a:rPr lang="en-US" dirty="0" smtClean="0"/>
              <a:t>Israel won the war, conquering more land than before</a:t>
            </a:r>
          </a:p>
          <a:p>
            <a:r>
              <a:rPr lang="en-US" dirty="0" smtClean="0"/>
              <a:t>Created 3 million Palestinian refugees, who still don’t have their homes</a:t>
            </a:r>
          </a:p>
          <a:p>
            <a:r>
              <a:rPr lang="en-US" dirty="0" smtClean="0"/>
              <a:t>These Palestinians moved into the Gaza Strip and the West Bank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44" y="1752600"/>
            <a:ext cx="3946072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1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0"/>
            <a:ext cx="7315200" cy="1154097"/>
          </a:xfrm>
        </p:spPr>
        <p:txBody>
          <a:bodyPr/>
          <a:lstStyle/>
          <a:p>
            <a:r>
              <a:rPr lang="en-US" dirty="0" smtClean="0"/>
              <a:t>The 6 Day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2743200"/>
            <a:ext cx="3566160" cy="3593592"/>
          </a:xfrm>
        </p:spPr>
        <p:txBody>
          <a:bodyPr/>
          <a:lstStyle/>
          <a:p>
            <a:r>
              <a:rPr lang="en-US" dirty="0" smtClean="0"/>
              <a:t>Israel launches attacks against Palestinians</a:t>
            </a:r>
          </a:p>
          <a:p>
            <a:r>
              <a:rPr lang="en-US" dirty="0" smtClean="0"/>
              <a:t>Israel then controlled of Jerusalem, West Bank, Gaza Strip, Sinai Peninsula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4" y="1295400"/>
            <a:ext cx="4620986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David Accords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peace treaty between Arabs and Israelis</a:t>
            </a:r>
          </a:p>
          <a:p>
            <a:r>
              <a:rPr lang="en-US" dirty="0" smtClean="0"/>
              <a:t>Organized by US President</a:t>
            </a:r>
          </a:p>
          <a:p>
            <a:r>
              <a:rPr lang="en-US" dirty="0" smtClean="0"/>
              <a:t>Egypt agreed to recognized Israel as a country in exchange for the Sanai Peninsula</a:t>
            </a:r>
          </a:p>
          <a:p>
            <a:r>
              <a:rPr lang="en-US" dirty="0" smtClean="0"/>
              <a:t>Palestinian leaders refused to negotiate</a:t>
            </a:r>
          </a:p>
          <a:p>
            <a:pPr lvl="1"/>
            <a:r>
              <a:rPr lang="en-US" dirty="0" smtClean="0"/>
              <a:t>Islamic extremists assassinated the Egyptian President for his cooperation with Israel</a:t>
            </a:r>
          </a:p>
        </p:txBody>
      </p:sp>
    </p:spTree>
    <p:extLst>
      <p:ext uri="{BB962C8B-B14F-4D97-AF65-F5344CB8AC3E}">
        <p14:creationId xmlns:p14="http://schemas.microsoft.com/office/powerpoint/2010/main" val="27840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1st Intifada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uprising of Palestinians </a:t>
            </a:r>
          </a:p>
          <a:p>
            <a:pPr lvl="1"/>
            <a:r>
              <a:rPr lang="en-US" dirty="0" smtClean="0"/>
              <a:t>Fought against poor treatment, poverty, loss of homes, loss of country, loss of Jerusalem etc.</a:t>
            </a:r>
          </a:p>
          <a:p>
            <a:r>
              <a:rPr lang="en-US" dirty="0" smtClean="0"/>
              <a:t>Palestinians didn’t have near the weapon power to compete with Israel</a:t>
            </a:r>
          </a:p>
          <a:p>
            <a:pPr lvl="1"/>
            <a:r>
              <a:rPr lang="en-US" dirty="0" smtClean="0"/>
              <a:t>160 Israelis died</a:t>
            </a:r>
          </a:p>
          <a:p>
            <a:pPr lvl="1"/>
            <a:r>
              <a:rPr lang="en-US" dirty="0" smtClean="0"/>
              <a:t>1162 Palestinians 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Oslo Accords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Israeli Prime Minister met with the Palestinian Liberation Organization and the US President Bill Clinton</a:t>
            </a:r>
          </a:p>
          <a:p>
            <a:r>
              <a:rPr lang="en-US" dirty="0" smtClean="0"/>
              <a:t>Both Israel and Palestine wanted complete control of Jerusalem</a:t>
            </a:r>
          </a:p>
          <a:p>
            <a:r>
              <a:rPr lang="en-US" dirty="0" smtClean="0"/>
              <a:t>This attempt at peace failed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Intifada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Palestinians used suicide bombing and terror tactics</a:t>
            </a:r>
          </a:p>
          <a:p>
            <a:r>
              <a:rPr lang="en-US" dirty="0" smtClean="0"/>
              <a:t>Israelis assassinated leaders who ordered these suicide attacks</a:t>
            </a:r>
          </a:p>
          <a:p>
            <a:pPr lvl="1"/>
            <a:r>
              <a:rPr lang="en-US" dirty="0" smtClean="0"/>
              <a:t>Entered Palestinian towns with tanks and strong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Israel’s Relationship with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1"/>
            <a:ext cx="731520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Egypt- Recognizes Israel</a:t>
            </a:r>
          </a:p>
          <a:p>
            <a:r>
              <a:rPr lang="en-US" dirty="0" smtClean="0"/>
              <a:t>Jordan- Recognizes Israel</a:t>
            </a:r>
          </a:p>
          <a:p>
            <a:r>
              <a:rPr lang="en-US" dirty="0" smtClean="0"/>
              <a:t>Syria- No recognition</a:t>
            </a:r>
          </a:p>
          <a:p>
            <a:r>
              <a:rPr lang="en-US" dirty="0" smtClean="0"/>
              <a:t>Lebanon- Formally at war with Israel, no recognition</a:t>
            </a:r>
          </a:p>
          <a:p>
            <a:r>
              <a:rPr lang="en-US" dirty="0" smtClean="0"/>
              <a:t>Saudi Arabia- No recognition</a:t>
            </a:r>
          </a:p>
          <a:p>
            <a:r>
              <a:rPr lang="en-US" dirty="0" smtClean="0"/>
              <a:t>Iraq- No recognition</a:t>
            </a:r>
          </a:p>
          <a:p>
            <a:r>
              <a:rPr lang="en-US" dirty="0" smtClean="0"/>
              <a:t>Iran- No recognition, threatens to destroy Israel</a:t>
            </a:r>
          </a:p>
          <a:p>
            <a:r>
              <a:rPr lang="en-US" dirty="0" smtClean="0"/>
              <a:t>U.S.- </a:t>
            </a:r>
            <a:r>
              <a:rPr lang="en-US" dirty="0"/>
              <a:t>R</a:t>
            </a:r>
            <a:r>
              <a:rPr lang="en-US" dirty="0" smtClean="0"/>
              <a:t>ecognizes Israel and traditionally supports Israel, however, Obama has been more lenient toward Palestinians than any previous president</a:t>
            </a:r>
          </a:p>
        </p:txBody>
      </p:sp>
    </p:spTree>
    <p:extLst>
      <p:ext uri="{BB962C8B-B14F-4D97-AF65-F5344CB8AC3E}">
        <p14:creationId xmlns:p14="http://schemas.microsoft.com/office/powerpoint/2010/main" val="15818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Jews-Israel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Muslims-Palestinians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 to Israel/Palestine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Temple Mount</a:t>
            </a:r>
          </a:p>
          <a:p>
            <a:r>
              <a:rPr lang="en-US" dirty="0" smtClean="0"/>
              <a:t>Western Wailing Wall</a:t>
            </a:r>
          </a:p>
          <a:p>
            <a:r>
              <a:rPr lang="en-US" dirty="0" smtClean="0"/>
              <a:t>Promised Land from ancient times</a:t>
            </a:r>
          </a:p>
          <a:p>
            <a:r>
              <a:rPr lang="en-US" dirty="0" smtClean="0"/>
              <a:t>Now lived there for 50 years</a:t>
            </a:r>
          </a:p>
          <a:p>
            <a:r>
              <a:rPr lang="en-US" dirty="0" smtClean="0"/>
              <a:t>Won land in war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Palestinian homeland for hundreds of years</a:t>
            </a:r>
          </a:p>
          <a:p>
            <a:r>
              <a:rPr lang="en-US" dirty="0" smtClean="0"/>
              <a:t>Dome of the Rock</a:t>
            </a:r>
          </a:p>
          <a:p>
            <a:r>
              <a:rPr lang="en-US" dirty="0" smtClean="0"/>
              <a:t>Land unfairly taken from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5536"/>
            <a:ext cx="8820150" cy="53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1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Jew- People who follow religion of Judaism</a:t>
            </a:r>
          </a:p>
          <a:p>
            <a:r>
              <a:rPr lang="en-US" dirty="0" smtClean="0"/>
              <a:t>Israeli- A person from Israel (Usually a Jew)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Muslim- People who follow religion of Islam</a:t>
            </a:r>
          </a:p>
          <a:p>
            <a:r>
              <a:rPr lang="en-US" dirty="0" smtClean="0"/>
              <a:t>Palestinian- Person from Palestine (usually a Muslim and Arab)</a:t>
            </a:r>
          </a:p>
          <a:p>
            <a:r>
              <a:rPr lang="en-US" dirty="0" smtClean="0"/>
              <a:t>Arab- Person with Arabic descent; people from the Middle East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Refugee: person who must leave their home because they have suffered persecution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news.bbc.co.uk/2/shared/spl/hi/middle_east/03/v3_israel_palestinians/maps/html/1967_and_now.stm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Places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relation to the Israeli-Palestinian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r>
              <a:rPr lang="en-US" dirty="0" smtClean="0"/>
              <a:t>Israel/Palestine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80" y="1752600"/>
            <a:ext cx="6300746" cy="485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24616"/>
            <a:ext cx="7315200" cy="1154097"/>
          </a:xfrm>
        </p:spPr>
        <p:txBody>
          <a:bodyPr/>
          <a:lstStyle/>
          <a:p>
            <a:r>
              <a:rPr lang="en-US" dirty="0" smtClean="0"/>
              <a:t>Gaza Strip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0457" y="1371600"/>
            <a:ext cx="4746164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6225" y="3262313"/>
            <a:ext cx="3566160" cy="3595687"/>
          </a:xfrm>
        </p:spPr>
        <p:txBody>
          <a:bodyPr>
            <a:normAutofit/>
          </a:bodyPr>
          <a:lstStyle/>
          <a:p>
            <a:r>
              <a:rPr lang="en-US" dirty="0" smtClean="0"/>
              <a:t>Palestinian Territory but is technically controlled by Israel</a:t>
            </a:r>
          </a:p>
          <a:p>
            <a:r>
              <a:rPr lang="en-US" dirty="0" smtClean="0"/>
              <a:t>It is inhabited mostly by Refugees</a:t>
            </a:r>
          </a:p>
          <a:p>
            <a:r>
              <a:rPr lang="en-US" dirty="0" smtClean="0"/>
              <a:t>Poverty and overcrowding</a:t>
            </a:r>
          </a:p>
          <a:p>
            <a:r>
              <a:rPr lang="en-US" dirty="0" smtClean="0"/>
              <a:t>Important because of coast line and proximity to Egypt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8600"/>
            <a:ext cx="3152775" cy="243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3686"/>
            <a:ext cx="7315200" cy="1154097"/>
          </a:xfrm>
        </p:spPr>
        <p:txBody>
          <a:bodyPr/>
          <a:lstStyle/>
          <a:p>
            <a:r>
              <a:rPr lang="en-US" dirty="0" smtClean="0"/>
              <a:t>West Bank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0037" y="3733800"/>
            <a:ext cx="3566160" cy="3593592"/>
          </a:xfrm>
        </p:spPr>
        <p:txBody>
          <a:bodyPr/>
          <a:lstStyle/>
          <a:p>
            <a:r>
              <a:rPr lang="en-US" dirty="0" smtClean="0"/>
              <a:t>Palestinian territory but is technically controlled by Israel</a:t>
            </a:r>
          </a:p>
          <a:p>
            <a:r>
              <a:rPr lang="en-US" dirty="0" smtClean="0"/>
              <a:t>Important because of water supply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371600"/>
            <a:ext cx="4537302" cy="529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"/>
            <a:ext cx="3657600" cy="28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Sanai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Has significant economic importance </a:t>
            </a:r>
          </a:p>
          <a:p>
            <a:pPr lvl="1"/>
            <a:r>
              <a:rPr lang="en-US" dirty="0" smtClean="0"/>
              <a:t>Suez Canal connects the Mediterranean Sea to the Red Sea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29051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the Conflict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Wars and Peace Treaties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desire for Jews to have their own country in Israel</a:t>
            </a:r>
          </a:p>
          <a:p>
            <a:r>
              <a:rPr lang="en-US" dirty="0" smtClean="0"/>
              <a:t>This movement began in the 1800’s but gained support after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212</TotalTime>
  <Words>517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Perspective</vt:lpstr>
      <vt:lpstr>Israeli Palestinian Conflict</vt:lpstr>
      <vt:lpstr>Key Terms</vt:lpstr>
      <vt:lpstr>Key Places</vt:lpstr>
      <vt:lpstr>Israel/Palestine</vt:lpstr>
      <vt:lpstr>Gaza Strip</vt:lpstr>
      <vt:lpstr>West Bank</vt:lpstr>
      <vt:lpstr>Sanai Peninsula</vt:lpstr>
      <vt:lpstr>History of the Conflict</vt:lpstr>
      <vt:lpstr>Zionism</vt:lpstr>
      <vt:lpstr>Pre-1947 British Controlled</vt:lpstr>
      <vt:lpstr>UN Resolution</vt:lpstr>
      <vt:lpstr>The 6 Day War</vt:lpstr>
      <vt:lpstr>Camp David Accords</vt:lpstr>
      <vt:lpstr>1st Intifada</vt:lpstr>
      <vt:lpstr>Oslo Accords</vt:lpstr>
      <vt:lpstr>2nd Intifada</vt:lpstr>
      <vt:lpstr>Israel’s Relationship with Neighbors</vt:lpstr>
      <vt:lpstr>Claim to Israel/Palestine</vt:lpstr>
      <vt:lpstr>PowerPoint Presentation</vt:lpstr>
      <vt:lpstr>Sources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14</cp:revision>
  <dcterms:created xsi:type="dcterms:W3CDTF">2014-10-30T13:57:24Z</dcterms:created>
  <dcterms:modified xsi:type="dcterms:W3CDTF">2014-10-30T17:29:24Z</dcterms:modified>
</cp:coreProperties>
</file>