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0492-70B3-4D1B-85DC-334FF74CC464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6AA0-6B42-4902-811D-CDA84B77952E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0492-70B3-4D1B-85DC-334FF74CC464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6AA0-6B42-4902-811D-CDA84B7795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0492-70B3-4D1B-85DC-334FF74CC464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6AA0-6B42-4902-811D-CDA84B7795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0492-70B3-4D1B-85DC-334FF74CC464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6AA0-6B42-4902-811D-CDA84B7795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0492-70B3-4D1B-85DC-334FF74CC464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6AA0-6B42-4902-811D-CDA84B7795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0492-70B3-4D1B-85DC-334FF74CC464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6AA0-6B42-4902-811D-CDA84B7795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0492-70B3-4D1B-85DC-334FF74CC464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6AA0-6B42-4902-811D-CDA84B7795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0492-70B3-4D1B-85DC-334FF74CC464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6AA0-6B42-4902-811D-CDA84B7795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0492-70B3-4D1B-85DC-334FF74CC464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6AA0-6B42-4902-811D-CDA84B7795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0492-70B3-4D1B-85DC-334FF74CC464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6AA0-6B42-4902-811D-CDA84B77952E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0492-70B3-4D1B-85DC-334FF74CC464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6AA0-6B42-4902-811D-CDA84B77952E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6310492-70B3-4D1B-85DC-334FF74CC464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0E36AA0-6B42-4902-811D-CDA84B77952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9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Inca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At first, the Incas lived peacefully amongst other natives within the Andes Mountains</a:t>
            </a:r>
          </a:p>
          <a:p>
            <a:r>
              <a:rPr lang="en-US" dirty="0" smtClean="0"/>
              <a:t>In 1438, the Inca ruler </a:t>
            </a:r>
            <a:r>
              <a:rPr lang="en-US" dirty="0" err="1" smtClean="0"/>
              <a:t>Pachacuti</a:t>
            </a:r>
            <a:r>
              <a:rPr lang="en-US" dirty="0" smtClean="0"/>
              <a:t> (</a:t>
            </a:r>
            <a:r>
              <a:rPr lang="en-US" dirty="0" err="1" smtClean="0"/>
              <a:t>Earthshaker</a:t>
            </a:r>
            <a:r>
              <a:rPr lang="en-US" dirty="0" smtClean="0"/>
              <a:t>) launched military campaigns to expand the Incas’ authority</a:t>
            </a:r>
          </a:p>
          <a:p>
            <a:pPr lvl="1"/>
            <a:r>
              <a:rPr lang="en-US" dirty="0" smtClean="0"/>
              <a:t>This began the Inca Empire</a:t>
            </a:r>
          </a:p>
          <a:p>
            <a:r>
              <a:rPr lang="en-US" dirty="0" smtClean="0"/>
              <a:t>Inca empire became the largest empire in the pre-Columbian Americas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pic>
        <p:nvPicPr>
          <p:cNvPr id="3074" name="Picture 2" descr="http://clasweb.clas.wayne.edu/Multimedia/IncaCaranqui/images/05-Inca/01-The%20Inca%20Empire/Map%20of%20Inca%20Empi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025" y="457200"/>
            <a:ext cx="4386421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016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Inca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Jaguar was an important symbol</a:t>
            </a:r>
          </a:p>
          <a:p>
            <a:pPr lvl="1"/>
            <a:r>
              <a:rPr lang="en-US" dirty="0"/>
              <a:t>Believed the Jaguar was capable of transforming into a human and is a symbol of </a:t>
            </a:r>
            <a:r>
              <a:rPr lang="en-US" dirty="0" smtClean="0"/>
              <a:t>prosperity</a:t>
            </a:r>
          </a:p>
          <a:p>
            <a:pPr lvl="1"/>
            <a:r>
              <a:rPr lang="en-US" dirty="0" smtClean="0"/>
              <a:t>Capitol City, Cuzco was shaped in a jaguar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819400"/>
            <a:ext cx="5169477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637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Inca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Religion</a:t>
            </a:r>
          </a:p>
          <a:p>
            <a:pPr lvl="1"/>
            <a:r>
              <a:rPr lang="en-US" dirty="0" smtClean="0"/>
              <a:t>Incas worshipped the Sun God</a:t>
            </a:r>
          </a:p>
          <a:p>
            <a:pPr lvl="1"/>
            <a:r>
              <a:rPr lang="en-US" dirty="0" smtClean="0"/>
              <a:t>Participated in Human Sacrifice</a:t>
            </a:r>
          </a:p>
          <a:p>
            <a:endParaRPr lang="en-US" dirty="0"/>
          </a:p>
          <a:p>
            <a:r>
              <a:rPr lang="en-US" dirty="0" smtClean="0"/>
              <a:t>Architecture</a:t>
            </a:r>
          </a:p>
          <a:p>
            <a:pPr lvl="1"/>
            <a:r>
              <a:rPr lang="en-US" dirty="0" smtClean="0"/>
              <a:t>Incas had impressive architecture</a:t>
            </a:r>
          </a:p>
          <a:p>
            <a:pPr lvl="2"/>
            <a:r>
              <a:rPr lang="en-US" dirty="0" smtClean="0"/>
              <a:t>They used such precision in stonecutting they did not need to use mortar; each block fit exactly with the next.</a:t>
            </a:r>
          </a:p>
          <a:p>
            <a:pPr lvl="1"/>
            <a:r>
              <a:rPr lang="en-US" dirty="0" smtClean="0"/>
              <a:t>Incas built bridges between their mountainous villages using grass</a:t>
            </a:r>
          </a:p>
          <a:p>
            <a:pPr lvl="2"/>
            <a:r>
              <a:rPr lang="en-US" dirty="0" smtClean="0"/>
              <a:t>This bridges could hold several people at a time</a:t>
            </a:r>
          </a:p>
          <a:p>
            <a:pPr lvl="1"/>
            <a:r>
              <a:rPr lang="en-US" dirty="0" smtClean="0"/>
              <a:t>Machu Picchu is one of the most famous Inca ruins and has survived hundreds of years</a:t>
            </a:r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" y="322006"/>
            <a:ext cx="7620000" cy="5088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80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168</TotalTime>
  <Words>156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Thatch</vt:lpstr>
      <vt:lpstr>Incas</vt:lpstr>
      <vt:lpstr>Inca Empire</vt:lpstr>
      <vt:lpstr>Inca Culture</vt:lpstr>
      <vt:lpstr>Inca Culture</vt:lpstr>
    </vt:vector>
  </TitlesOfParts>
  <Company>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Incas and Mayans</dc:title>
  <dc:creator>Kristen Nelson</dc:creator>
  <cp:lastModifiedBy>Kristen Nelson</cp:lastModifiedBy>
  <cp:revision>7</cp:revision>
  <dcterms:created xsi:type="dcterms:W3CDTF">2014-09-11T18:23:33Z</dcterms:created>
  <dcterms:modified xsi:type="dcterms:W3CDTF">2014-09-11T21:11:46Z</dcterms:modified>
</cp:coreProperties>
</file>