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B5CAE-F8CC-479B-8CDA-CF58CAFFCA8B}" type="datetimeFigureOut">
              <a:rPr lang="en-US" smtClean="0"/>
              <a:t>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EEB58-01CA-4539-B383-27B855255815}" type="slidenum">
              <a:rPr lang="en-US" smtClean="0"/>
              <a:t>‹#›</a:t>
            </a:fld>
            <a:endParaRPr lang="en-US"/>
          </a:p>
        </p:txBody>
      </p:sp>
    </p:spTree>
    <p:extLst>
      <p:ext uri="{BB962C8B-B14F-4D97-AF65-F5344CB8AC3E}">
        <p14:creationId xmlns:p14="http://schemas.microsoft.com/office/powerpoint/2010/main" val="378812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British</a:t>
            </a:r>
            <a:r>
              <a:rPr lang="en-US" baseline="0" dirty="0" smtClean="0"/>
              <a:t> thought they’d win the war quickly, so they settled down in New York for the winter. They planned to crush any rebellion left in the spring. They left Trenton, New Jersey in the hands of the Hessians. </a:t>
            </a:r>
            <a:endParaRPr lang="en-US" dirty="0"/>
          </a:p>
        </p:txBody>
      </p:sp>
      <p:sp>
        <p:nvSpPr>
          <p:cNvPr id="4" name="Slide Number Placeholder 3"/>
          <p:cNvSpPr>
            <a:spLocks noGrp="1"/>
          </p:cNvSpPr>
          <p:nvPr>
            <p:ph type="sldNum" sz="quarter" idx="10"/>
          </p:nvPr>
        </p:nvSpPr>
        <p:spPr/>
        <p:txBody>
          <a:bodyPr/>
          <a:lstStyle/>
          <a:p>
            <a:fld id="{B09EEB58-01CA-4539-B383-27B855255815}" type="slidenum">
              <a:rPr lang="en-US" smtClean="0"/>
              <a:t>3</a:t>
            </a:fld>
            <a:endParaRPr lang="en-US"/>
          </a:p>
        </p:txBody>
      </p:sp>
    </p:spTree>
    <p:extLst>
      <p:ext uri="{BB962C8B-B14F-4D97-AF65-F5344CB8AC3E}">
        <p14:creationId xmlns:p14="http://schemas.microsoft.com/office/powerpoint/2010/main" val="16269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Cornwallis wanted</a:t>
            </a:r>
            <a:r>
              <a:rPr lang="en-US" baseline="0" dirty="0" smtClean="0"/>
              <a:t> to tighten hold on the Southern colonies. He moved his troops to Yorktown, Virginia. He wanted to attacked a small force led by Lafayette. </a:t>
            </a:r>
          </a:p>
          <a:p>
            <a:r>
              <a:rPr lang="en-US" baseline="0" dirty="0" smtClean="0"/>
              <a:t>Meanwhile, Washington was in New York. A large French army just arrived in New York. </a:t>
            </a:r>
          </a:p>
          <a:p>
            <a:r>
              <a:rPr lang="en-US" baseline="0" dirty="0" smtClean="0"/>
              <a:t>French fleet came and took control of the Chesapeake Bay so no British ships could get in or out.</a:t>
            </a:r>
          </a:p>
          <a:p>
            <a:r>
              <a:rPr lang="en-US" baseline="0" dirty="0" smtClean="0"/>
              <a:t>Washington and the other French soldiers moved their troops south. They surrounded Cornwallis with 16,000 Patriot soldiers. </a:t>
            </a:r>
          </a:p>
          <a:p>
            <a:r>
              <a:rPr lang="en-US" baseline="0" dirty="0" smtClean="0"/>
              <a:t>For weeks, Washington held Yorktown under siege. He prepared for a major attack but Cornwallis saw it coming. He surrendered. </a:t>
            </a:r>
            <a:endParaRPr lang="en-US" dirty="0"/>
          </a:p>
        </p:txBody>
      </p:sp>
      <p:sp>
        <p:nvSpPr>
          <p:cNvPr id="4" name="Slide Number Placeholder 3"/>
          <p:cNvSpPr>
            <a:spLocks noGrp="1"/>
          </p:cNvSpPr>
          <p:nvPr>
            <p:ph type="sldNum" sz="quarter" idx="10"/>
          </p:nvPr>
        </p:nvSpPr>
        <p:spPr/>
        <p:txBody>
          <a:bodyPr/>
          <a:lstStyle/>
          <a:p>
            <a:fld id="{B09EEB58-01CA-4539-B383-27B855255815}" type="slidenum">
              <a:rPr lang="en-US" smtClean="0"/>
              <a:t>8</a:t>
            </a:fld>
            <a:endParaRPr lang="en-US"/>
          </a:p>
        </p:txBody>
      </p:sp>
    </p:spTree>
    <p:extLst>
      <p:ext uri="{BB962C8B-B14F-4D97-AF65-F5344CB8AC3E}">
        <p14:creationId xmlns:p14="http://schemas.microsoft.com/office/powerpoint/2010/main" val="538625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E842005-1EAD-4DF4-9892-0A822AD223BE}"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A6A8-7770-48A7-BA8C-104D343D0EF7}"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42005-1EAD-4DF4-9892-0A822AD223BE}"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A6A8-7770-48A7-BA8C-104D343D0E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42005-1EAD-4DF4-9892-0A822AD223BE}"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A6A8-7770-48A7-BA8C-104D343D0E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E842005-1EAD-4DF4-9892-0A822AD223BE}"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A6A8-7770-48A7-BA8C-104D343D0EF7}"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42005-1EAD-4DF4-9892-0A822AD223BE}"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0A6A8-7770-48A7-BA8C-104D343D0E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AE842005-1EAD-4DF4-9892-0A822AD223BE}"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0A6A8-7770-48A7-BA8C-104D343D0E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E842005-1EAD-4DF4-9892-0A822AD223BE}" type="datetimeFigureOut">
              <a:rPr lang="en-US" smtClean="0"/>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0A6A8-7770-48A7-BA8C-104D343D0E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842005-1EAD-4DF4-9892-0A822AD223BE}" type="datetimeFigureOut">
              <a:rPr lang="en-US" smtClean="0"/>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0A6A8-7770-48A7-BA8C-104D343D0E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42005-1EAD-4DF4-9892-0A822AD223BE}" type="datetimeFigureOut">
              <a:rPr lang="en-US" smtClean="0"/>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0A6A8-7770-48A7-BA8C-104D343D0E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42005-1EAD-4DF4-9892-0A822AD223BE}"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0A6A8-7770-48A7-BA8C-104D343D0E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42005-1EAD-4DF4-9892-0A822AD223BE}"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0A6A8-7770-48A7-BA8C-104D343D0E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E842005-1EAD-4DF4-9892-0A822AD223BE}" type="datetimeFigureOut">
              <a:rPr lang="en-US" smtClean="0"/>
              <a:t>12/8/2014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AE0A6A8-7770-48A7-BA8C-104D343D0EF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istory.com/topics/american-revolution/american-revolution-history/videos/surviving-valley-forg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history.com/topics/american-revolution/siege-of-yorktown/videos/yorktow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American v. British</a:t>
            </a:r>
            <a:endParaRPr lang="en-US" dirty="0"/>
          </a:p>
        </p:txBody>
      </p:sp>
      <p:sp>
        <p:nvSpPr>
          <p:cNvPr id="2" name="Title 1"/>
          <p:cNvSpPr>
            <a:spLocks noGrp="1"/>
          </p:cNvSpPr>
          <p:nvPr>
            <p:ph type="ctrTitle"/>
          </p:nvPr>
        </p:nvSpPr>
        <p:spPr/>
        <p:txBody>
          <a:bodyPr/>
          <a:lstStyle/>
          <a:p>
            <a:r>
              <a:rPr lang="en-US" dirty="0" smtClean="0"/>
              <a:t>Revolutionary War</a:t>
            </a:r>
            <a:endParaRPr lang="en-US" dirty="0"/>
          </a:p>
        </p:txBody>
      </p:sp>
    </p:spTree>
    <p:extLst>
      <p:ext uri="{BB962C8B-B14F-4D97-AF65-F5344CB8AC3E}">
        <p14:creationId xmlns:p14="http://schemas.microsoft.com/office/powerpoint/2010/main" val="2278145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09600" y="1600200"/>
            <a:ext cx="4038600" cy="4114800"/>
          </a:xfrm>
        </p:spPr>
        <p:txBody>
          <a:bodyPr/>
          <a:lstStyle/>
          <a:p>
            <a:r>
              <a:rPr lang="en-US" dirty="0" smtClean="0"/>
              <a:t>April 1775: Battle of Lexington and Concord</a:t>
            </a:r>
          </a:p>
          <a:p>
            <a:r>
              <a:rPr lang="en-US" dirty="0" smtClean="0"/>
              <a:t>June 1775: Battle of Bunker Hill</a:t>
            </a:r>
          </a:p>
          <a:p>
            <a:r>
              <a:rPr lang="en-US" dirty="0" smtClean="0"/>
              <a:t>July 1775: Olive Branch Petition</a:t>
            </a:r>
          </a:p>
          <a:p>
            <a:r>
              <a:rPr lang="en-US" dirty="0" smtClean="0"/>
              <a:t>January 1776: Common Sense</a:t>
            </a:r>
          </a:p>
          <a:p>
            <a:r>
              <a:rPr lang="en-US" dirty="0" smtClean="0"/>
              <a:t>July 1776: Declaration of Independence</a:t>
            </a:r>
          </a:p>
          <a:p>
            <a:pPr lvl="1"/>
            <a:r>
              <a:rPr lang="en-US" dirty="0" smtClean="0"/>
              <a:t>Labeled them traitors to Britain</a:t>
            </a:r>
          </a:p>
          <a:p>
            <a:endParaRPr lang="en-US" dirty="0"/>
          </a:p>
        </p:txBody>
      </p:sp>
      <p:sp>
        <p:nvSpPr>
          <p:cNvPr id="6" name="Content Placeholder 5"/>
          <p:cNvSpPr>
            <a:spLocks noGrp="1"/>
          </p:cNvSpPr>
          <p:nvPr>
            <p:ph sz="quarter" idx="14"/>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11894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1371600" y="3581400"/>
            <a:ext cx="6705600" cy="2362200"/>
          </a:xfrm>
        </p:spPr>
        <p:txBody>
          <a:bodyPr>
            <a:normAutofit lnSpcReduction="10000"/>
          </a:bodyPr>
          <a:lstStyle/>
          <a:p>
            <a:r>
              <a:rPr lang="en-US" sz="2000" dirty="0" smtClean="0"/>
              <a:t>American soldiers secretly crossed the Delaware river on Christmas night and attacked the day after Christmas.</a:t>
            </a:r>
          </a:p>
          <a:p>
            <a:r>
              <a:rPr lang="en-US" sz="2000" dirty="0" smtClean="0"/>
              <a:t>Patriots captured more than 900 Hessians, only 5 American casualties</a:t>
            </a:r>
          </a:p>
          <a:p>
            <a:r>
              <a:rPr lang="en-US" sz="2000" dirty="0" smtClean="0"/>
              <a:t>Read speech</a:t>
            </a:r>
          </a:p>
          <a:p>
            <a:r>
              <a:rPr lang="en-US" sz="2000" dirty="0" smtClean="0"/>
              <a:t>Patriots won the Battle of Princeton just a few weeks later</a:t>
            </a:r>
          </a:p>
          <a:p>
            <a:endParaRPr lang="en-US" sz="2000" dirty="0"/>
          </a:p>
        </p:txBody>
      </p:sp>
      <p:sp>
        <p:nvSpPr>
          <p:cNvPr id="4" name="Title 3"/>
          <p:cNvSpPr>
            <a:spLocks noGrp="1"/>
          </p:cNvSpPr>
          <p:nvPr>
            <p:ph type="title"/>
          </p:nvPr>
        </p:nvSpPr>
        <p:spPr>
          <a:xfrm>
            <a:off x="609600" y="152400"/>
            <a:ext cx="7924800" cy="868362"/>
          </a:xfrm>
        </p:spPr>
        <p:txBody>
          <a:bodyPr/>
          <a:lstStyle/>
          <a:p>
            <a:r>
              <a:rPr lang="en-US" dirty="0" smtClean="0"/>
              <a:t>Battle of Trenton- December 1776</a:t>
            </a:r>
            <a:endParaRPr lang="en-US" dirty="0"/>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705600" cy="219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99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905000"/>
            <a:ext cx="7924800" cy="3810000"/>
          </a:xfrm>
        </p:spPr>
        <p:txBody>
          <a:bodyPr>
            <a:normAutofit/>
          </a:bodyPr>
          <a:lstStyle/>
          <a:p>
            <a:r>
              <a:rPr lang="en-US" sz="2000" dirty="0" smtClean="0"/>
              <a:t>American lost their political center, Philadelphia to the hands of the British</a:t>
            </a:r>
          </a:p>
          <a:p>
            <a:r>
              <a:rPr lang="en-US" sz="2000" dirty="0" smtClean="0"/>
              <a:t>Twice as many American causalities as British</a:t>
            </a:r>
            <a:endParaRPr lang="en-US" sz="2000" dirty="0"/>
          </a:p>
        </p:txBody>
      </p:sp>
      <p:sp>
        <p:nvSpPr>
          <p:cNvPr id="4" name="Title 3"/>
          <p:cNvSpPr>
            <a:spLocks noGrp="1"/>
          </p:cNvSpPr>
          <p:nvPr>
            <p:ph type="title"/>
          </p:nvPr>
        </p:nvSpPr>
        <p:spPr/>
        <p:txBody>
          <a:bodyPr/>
          <a:lstStyle/>
          <a:p>
            <a:r>
              <a:rPr lang="en-US" dirty="0" smtClean="0"/>
              <a:t>Battle of Brandywine Creek- Sept 1777</a:t>
            </a:r>
            <a:endParaRPr lang="en-US"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448044" cy="218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9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752600"/>
            <a:ext cx="3733800" cy="3733800"/>
          </a:xfrm>
        </p:spPr>
        <p:txBody>
          <a:bodyPr>
            <a:normAutofit/>
          </a:bodyPr>
          <a:lstStyle/>
          <a:p>
            <a:r>
              <a:rPr lang="en-US" sz="2000" dirty="0" smtClean="0"/>
              <a:t>American victory</a:t>
            </a:r>
          </a:p>
          <a:p>
            <a:r>
              <a:rPr lang="en-US" sz="2000" dirty="0" smtClean="0"/>
              <a:t>Convinced the French to aid American forces</a:t>
            </a:r>
            <a:endParaRPr lang="en-US" sz="2000" dirty="0"/>
          </a:p>
        </p:txBody>
      </p:sp>
      <p:sp>
        <p:nvSpPr>
          <p:cNvPr id="4" name="Title 3"/>
          <p:cNvSpPr>
            <a:spLocks noGrp="1"/>
          </p:cNvSpPr>
          <p:nvPr>
            <p:ph type="title"/>
          </p:nvPr>
        </p:nvSpPr>
        <p:spPr>
          <a:xfrm>
            <a:off x="609600" y="457200"/>
            <a:ext cx="3962400" cy="1143000"/>
          </a:xfrm>
        </p:spPr>
        <p:txBody>
          <a:bodyPr/>
          <a:lstStyle/>
          <a:p>
            <a:r>
              <a:rPr lang="en-US" dirty="0" smtClean="0"/>
              <a:t>Battle of Saratoga-Sept 1777</a:t>
            </a:r>
            <a:endParaRPr lang="en-US" dirty="0"/>
          </a:p>
        </p:txBody>
      </p:sp>
      <p:pic>
        <p:nvPicPr>
          <p:cNvPr id="3075"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88282" y="685800"/>
            <a:ext cx="334944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53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143000"/>
            <a:ext cx="8001000" cy="4114800"/>
          </a:xfrm>
        </p:spPr>
        <p:txBody>
          <a:bodyPr/>
          <a:lstStyle/>
          <a:p>
            <a:r>
              <a:rPr lang="en-US" dirty="0" smtClean="0"/>
              <a:t>Americans settled in Valley Forge for the winter, suffered from food and clothing shortages</a:t>
            </a:r>
          </a:p>
          <a:p>
            <a:r>
              <a:rPr lang="en-US" dirty="0" smtClean="0"/>
              <a:t>Many died from starvation, freezing or disease</a:t>
            </a:r>
          </a:p>
          <a:p>
            <a:r>
              <a:rPr lang="en-US" dirty="0" smtClean="0">
                <a:hlinkClick r:id="rId2"/>
              </a:rPr>
              <a:t>http</a:t>
            </a:r>
            <a:r>
              <a:rPr lang="en-US" dirty="0">
                <a:hlinkClick r:id="rId2"/>
              </a:rPr>
              <a:t>://</a:t>
            </a:r>
            <a:r>
              <a:rPr lang="en-US" dirty="0" smtClean="0">
                <a:hlinkClick r:id="rId2"/>
              </a:rPr>
              <a:t>www.history.com/topics/american-revolution/american-revolution-history/videos/surviving-valley-forge</a:t>
            </a:r>
            <a:endParaRPr lang="en-US" dirty="0" smtClean="0"/>
          </a:p>
          <a:p>
            <a:endParaRPr lang="en-US" dirty="0"/>
          </a:p>
        </p:txBody>
      </p:sp>
      <p:sp>
        <p:nvSpPr>
          <p:cNvPr id="4" name="Title 3"/>
          <p:cNvSpPr>
            <a:spLocks noGrp="1"/>
          </p:cNvSpPr>
          <p:nvPr>
            <p:ph type="title"/>
          </p:nvPr>
        </p:nvSpPr>
        <p:spPr>
          <a:xfrm>
            <a:off x="609600" y="274638"/>
            <a:ext cx="7924800" cy="792162"/>
          </a:xfrm>
        </p:spPr>
        <p:txBody>
          <a:bodyPr/>
          <a:lstStyle/>
          <a:p>
            <a:r>
              <a:rPr lang="en-US" dirty="0" smtClean="0"/>
              <a:t>Valley Forge Winter 1777- 1778</a:t>
            </a:r>
            <a:endParaRPr lang="en-US" dirty="0"/>
          </a:p>
        </p:txBody>
      </p:sp>
      <p:pic>
        <p:nvPicPr>
          <p:cNvPr id="5"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1752600" y="2798064"/>
            <a:ext cx="6103374" cy="378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78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600200"/>
            <a:ext cx="7620000" cy="4114800"/>
          </a:xfrm>
        </p:spPr>
        <p:txBody>
          <a:bodyPr>
            <a:normAutofit/>
          </a:bodyPr>
          <a:lstStyle/>
          <a:p>
            <a:r>
              <a:rPr lang="en-US" sz="2000" dirty="0" smtClean="0"/>
              <a:t>American forces panicked, breaking the American line and losing to the British</a:t>
            </a:r>
          </a:p>
          <a:p>
            <a:r>
              <a:rPr lang="en-US" sz="2000" dirty="0" smtClean="0"/>
              <a:t>Americans lost their southern army</a:t>
            </a:r>
            <a:endParaRPr lang="en-US" sz="2000" dirty="0"/>
          </a:p>
        </p:txBody>
      </p:sp>
      <p:sp>
        <p:nvSpPr>
          <p:cNvPr id="4" name="Title 3"/>
          <p:cNvSpPr>
            <a:spLocks noGrp="1"/>
          </p:cNvSpPr>
          <p:nvPr>
            <p:ph type="title"/>
          </p:nvPr>
        </p:nvSpPr>
        <p:spPr/>
        <p:txBody>
          <a:bodyPr/>
          <a:lstStyle/>
          <a:p>
            <a:r>
              <a:rPr lang="en-US" dirty="0" smtClean="0"/>
              <a:t>Battle of Camden- August 1780</a:t>
            </a:r>
            <a:endParaRPr lang="en-US" dirty="0"/>
          </a:p>
        </p:txBody>
      </p:sp>
      <p:pic>
        <p:nvPicPr>
          <p:cNvPr id="409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600200" y="3048000"/>
            <a:ext cx="6019800" cy="265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47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3867" y="1600200"/>
            <a:ext cx="3733800" cy="4114800"/>
          </a:xfrm>
        </p:spPr>
        <p:txBody>
          <a:bodyPr/>
          <a:lstStyle/>
          <a:p>
            <a:r>
              <a:rPr lang="en-US" dirty="0" smtClean="0"/>
              <a:t>Washington laid siege on Yorktown with the help of French soldiers and fleet</a:t>
            </a:r>
          </a:p>
          <a:p>
            <a:r>
              <a:rPr lang="en-US" dirty="0" smtClean="0"/>
              <a:t>Cornwallis was forced to surrender</a:t>
            </a:r>
          </a:p>
          <a:p>
            <a:r>
              <a:rPr lang="en-US" dirty="0" smtClean="0"/>
              <a:t>Last battle of the war</a:t>
            </a:r>
          </a:p>
          <a:p>
            <a:r>
              <a:rPr lang="en-US" dirty="0">
                <a:hlinkClick r:id="rId3"/>
              </a:rPr>
              <a:t>http://</a:t>
            </a:r>
            <a:r>
              <a:rPr lang="en-US" dirty="0" smtClean="0">
                <a:hlinkClick r:id="rId3"/>
              </a:rPr>
              <a:t>www.history.com/topics/american-revolution/siege-of-yorktown/videos/yorktown</a:t>
            </a:r>
            <a:endParaRPr lang="en-US" dirty="0" smtClean="0"/>
          </a:p>
          <a:p>
            <a:endParaRPr lang="en-US" dirty="0"/>
          </a:p>
        </p:txBody>
      </p:sp>
      <p:sp>
        <p:nvSpPr>
          <p:cNvPr id="4" name="Title 3"/>
          <p:cNvSpPr>
            <a:spLocks noGrp="1"/>
          </p:cNvSpPr>
          <p:nvPr>
            <p:ph type="title"/>
          </p:nvPr>
        </p:nvSpPr>
        <p:spPr/>
        <p:txBody>
          <a:bodyPr/>
          <a:lstStyle/>
          <a:p>
            <a:r>
              <a:rPr lang="en-US" dirty="0" smtClean="0"/>
              <a:t>Battle of Yorktown  Sept- Oct 1781</a:t>
            </a:r>
            <a:endParaRPr lang="en-US" dirty="0"/>
          </a:p>
        </p:txBody>
      </p:sp>
      <p:pic>
        <p:nvPicPr>
          <p:cNvPr id="5122"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62400" y="2133600"/>
            <a:ext cx="5048907" cy="3385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21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538</TotalTime>
  <Words>371</Words>
  <Application>Microsoft Office PowerPoint</Application>
  <PresentationFormat>On-screen Show (4:3)</PresentationFormat>
  <Paragraphs>39</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Horizon</vt:lpstr>
      <vt:lpstr>Revolutionary War</vt:lpstr>
      <vt:lpstr>PowerPoint Presentation</vt:lpstr>
      <vt:lpstr>Battle of Trenton- December 1776</vt:lpstr>
      <vt:lpstr>Battle of Brandywine Creek- Sept 1777</vt:lpstr>
      <vt:lpstr>Battle of Saratoga-Sept 1777</vt:lpstr>
      <vt:lpstr>Valley Forge Winter 1777- 1778</vt:lpstr>
      <vt:lpstr>Battle of Camden- August 1780</vt:lpstr>
      <vt:lpstr>Battle of Yorktown  Sept- Oct 1781</vt:lpstr>
    </vt:vector>
  </TitlesOfParts>
  <Company>NSD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Nelson</dc:creator>
  <cp:lastModifiedBy>Kristen Nelson</cp:lastModifiedBy>
  <cp:revision>9</cp:revision>
  <dcterms:created xsi:type="dcterms:W3CDTF">2014-12-04T22:29:54Z</dcterms:created>
  <dcterms:modified xsi:type="dcterms:W3CDTF">2014-12-08T22:44:15Z</dcterms:modified>
</cp:coreProperties>
</file>