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0" r:id="rId6"/>
    <p:sldId id="261" r:id="rId7"/>
    <p:sldId id="259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73B37-2A51-4291-944B-818F96EA3EF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FDE8F-D24E-489E-B17A-29CCC200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2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Varnas</a:t>
            </a:r>
            <a:r>
              <a:rPr lang="en-US" dirty="0" smtClean="0"/>
              <a:t>:</a:t>
            </a:r>
            <a:r>
              <a:rPr lang="en-US" baseline="0" dirty="0" smtClean="0"/>
              <a:t> belief that all humans are born into four groups this eventually evolved into the caste system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FDE8F-D24E-489E-B17A-29CCC200F2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55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Varnas</a:t>
            </a:r>
            <a:r>
              <a:rPr lang="en-US" dirty="0" smtClean="0"/>
              <a:t>:</a:t>
            </a:r>
            <a:r>
              <a:rPr lang="en-US" baseline="0" dirty="0" smtClean="0"/>
              <a:t> belief that all humans are born into four groups this eventually evolved into the caste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FDE8F-D24E-489E-B17A-29CCC200F2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87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Brahmins are expected not to eat meat because</a:t>
            </a:r>
            <a:r>
              <a:rPr lang="en-US" baseline="0" dirty="0" smtClean="0"/>
              <a:t> it destroys that soul’s karma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FDE8F-D24E-489E-B17A-29CCC200F2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5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A4F3-3DF9-47B5-8176-F1559F1CD66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02E0D-BE59-401E-8830-6547010A5C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A4F3-3DF9-47B5-8176-F1559F1CD66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2E0D-BE59-401E-8830-6547010A5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A4F3-3DF9-47B5-8176-F1559F1CD66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2E0D-BE59-401E-8830-6547010A5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59A4F3-3DF9-47B5-8176-F1559F1CD66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202E0D-BE59-401E-8830-6547010A5C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A4F3-3DF9-47B5-8176-F1559F1CD66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02E0D-BE59-401E-8830-6547010A5C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A4F3-3DF9-47B5-8176-F1559F1CD66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02E0D-BE59-401E-8830-6547010A5C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A4F3-3DF9-47B5-8176-F1559F1CD66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02E0D-BE59-401E-8830-6547010A5C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3959A4F3-3DF9-47B5-8176-F1559F1CD66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02E0D-BE59-401E-8830-6547010A5C8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A4F3-3DF9-47B5-8176-F1559F1CD66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2E0D-BE59-401E-8830-6547010A5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A4F3-3DF9-47B5-8176-F1559F1CD66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02E0D-BE59-401E-8830-6547010A5C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A4F3-3DF9-47B5-8176-F1559F1CD66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02E0D-BE59-401E-8830-6547010A5C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9A4F3-3DF9-47B5-8176-F1559F1CD66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02E0D-BE59-401E-8830-6547010A5C8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hUwKXIQ5k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pov/myreincarnation/video-lesson-plan-1.php#.VRRdfPnF-S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819400"/>
            <a:ext cx="6172199" cy="1066800"/>
          </a:xfrm>
        </p:spPr>
        <p:txBody>
          <a:bodyPr/>
          <a:lstStyle/>
          <a:p>
            <a:r>
              <a:rPr lang="en-US" dirty="0" smtClean="0"/>
              <a:t>Hinduism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Religion of India and Nepal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1219200"/>
            <a:ext cx="56388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Classes of Hindu society that determine your social status; hereditary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2073348" cy="197946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Caste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2309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305800" cy="54864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Brahmins: Priests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Kshatriyas: Warriors and Rulers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 smtClean="0"/>
              <a:t>Vaisyas</a:t>
            </a:r>
            <a:r>
              <a:rPr lang="en-US" sz="3200" dirty="0" smtClean="0"/>
              <a:t>: Skilled traders, merchants and minor officials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 smtClean="0"/>
              <a:t>Sudras</a:t>
            </a:r>
            <a:r>
              <a:rPr lang="en-US" sz="3200" dirty="0" smtClean="0"/>
              <a:t>: Unskilled Workers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Untouchables: Not even technically a caste, outcasts, impure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4267200" cy="19794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Caste System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165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545336"/>
            <a:ext cx="7223760" cy="3886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Requires all people to do their duty based on their status in society</a:t>
            </a:r>
          </a:p>
          <a:p>
            <a:r>
              <a:rPr lang="en-US" sz="2400" dirty="0" smtClean="0"/>
              <a:t>Brahmin example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3349752" cy="11125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Dharma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566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33400" y="1676400"/>
            <a:ext cx="8001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Samsara (Reincarnation)</a:t>
            </a:r>
          </a:p>
          <a:p>
            <a:r>
              <a:rPr lang="en-US" dirty="0" smtClean="0"/>
              <a:t>Rebirth of the soul over and over again in human or non-human forms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 smtClean="0"/>
              <a:t>Karma</a:t>
            </a:r>
          </a:p>
          <a:p>
            <a:r>
              <a:rPr lang="en-US" dirty="0" smtClean="0"/>
              <a:t>Every action has an equal reaction</a:t>
            </a:r>
          </a:p>
          <a:p>
            <a:pPr lvl="1"/>
            <a:r>
              <a:rPr lang="en-US" dirty="0" smtClean="0"/>
              <a:t>Actions in harmony with Dharma will have good reactions</a:t>
            </a:r>
          </a:p>
          <a:p>
            <a:pPr lvl="1"/>
            <a:r>
              <a:rPr lang="en-US" dirty="0" smtClean="0"/>
              <a:t>Actions against Dharma will have bad reactions</a:t>
            </a:r>
          </a:p>
          <a:p>
            <a:r>
              <a:rPr lang="en-US" dirty="0"/>
              <a:t>Born to the caste you deserve based on your previous life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4035552" cy="1979466"/>
          </a:xfrm>
        </p:spPr>
        <p:txBody>
          <a:bodyPr>
            <a:noAutofit/>
          </a:bodyPr>
          <a:lstStyle/>
          <a:p>
            <a:r>
              <a:rPr lang="en-US" sz="3600" dirty="0" smtClean="0"/>
              <a:t>Samsara and Karma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178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545336"/>
            <a:ext cx="7376160" cy="3886200"/>
          </a:xfrm>
        </p:spPr>
        <p:txBody>
          <a:bodyPr/>
          <a:lstStyle/>
          <a:p>
            <a:r>
              <a:rPr lang="en-US" dirty="0" smtClean="0"/>
              <a:t>The goal of liberation, to be free from the cycle of rebirth</a:t>
            </a:r>
          </a:p>
          <a:p>
            <a:pPr lvl="1"/>
            <a:r>
              <a:rPr lang="en-US" dirty="0" smtClean="0"/>
              <a:t>Done by fulfilling Dharma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3429000" cy="1066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Moksha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64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2133600"/>
            <a:ext cx="7376160" cy="3297936"/>
          </a:xfrm>
        </p:spPr>
        <p:txBody>
          <a:bodyPr/>
          <a:lstStyle/>
          <a:p>
            <a:r>
              <a:rPr lang="en-US" dirty="0" smtClean="0"/>
              <a:t>If you believe you deserve the class you were born to and fulfilling that caste’s dharma will give you a better life in the next cycle, then how is anyone motivated to progress?</a:t>
            </a:r>
          </a:p>
          <a:p>
            <a:pPr lvl="1"/>
            <a:r>
              <a:rPr lang="en-US" dirty="0" smtClean="0"/>
              <a:t>Progressing out of your social class is against Dharma</a:t>
            </a:r>
          </a:p>
          <a:p>
            <a:pPr lvl="1"/>
            <a:r>
              <a:rPr lang="en-US" dirty="0" smtClean="0"/>
              <a:t>Compare to American Dream?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5638800" cy="197946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potential problems might arise?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841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www.youtube.com/watch?v=UhUwKXIQ5kM</a:t>
            </a:r>
            <a:endParaRPr lang="en-US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54480"/>
            <a:ext cx="2457396" cy="1979466"/>
          </a:xfrm>
        </p:spPr>
        <p:txBody>
          <a:bodyPr/>
          <a:lstStyle/>
          <a:p>
            <a:r>
              <a:rPr lang="en-US" dirty="0" smtClean="0"/>
              <a:t>60 Minutes Clip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Untouchables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http://www.pbs.org/pov/myreincarnation/video-lesson-plan-1.php#.</a:t>
            </a:r>
            <a:r>
              <a:rPr lang="en-US" dirty="0" smtClean="0">
                <a:hlinkClick r:id="rId2"/>
              </a:rPr>
              <a:t>VRRdfPnF-So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54480"/>
            <a:ext cx="2533596" cy="1979466"/>
          </a:xfrm>
        </p:spPr>
        <p:txBody>
          <a:bodyPr>
            <a:normAutofit/>
          </a:bodyPr>
          <a:lstStyle/>
          <a:p>
            <a:r>
              <a:rPr lang="en-US" dirty="0" smtClean="0"/>
              <a:t>Reincarnation of uncle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1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241</TotalTime>
  <Words>261</Words>
  <Application>Microsoft Office PowerPoint</Application>
  <PresentationFormat>On-screen Show (4:3)</PresentationFormat>
  <Paragraphs>40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Tradeshow</vt:lpstr>
      <vt:lpstr>Hinduism</vt:lpstr>
      <vt:lpstr>Caste</vt:lpstr>
      <vt:lpstr>Caste System</vt:lpstr>
      <vt:lpstr>Dharma</vt:lpstr>
      <vt:lpstr>Samsara and Karma</vt:lpstr>
      <vt:lpstr>Moksha</vt:lpstr>
      <vt:lpstr>What potential problems might arise?</vt:lpstr>
      <vt:lpstr>60 Minutes Clip  Untouchables</vt:lpstr>
      <vt:lpstr>Reincarnation of uncle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</dc:title>
  <dc:creator>Kristen Nelson</dc:creator>
  <cp:lastModifiedBy>Kristen Nelson</cp:lastModifiedBy>
  <cp:revision>10</cp:revision>
  <dcterms:created xsi:type="dcterms:W3CDTF">2014-04-02T21:14:07Z</dcterms:created>
  <dcterms:modified xsi:type="dcterms:W3CDTF">2015-04-21T15:33:37Z</dcterms:modified>
</cp:coreProperties>
</file>